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Lst>
  <p:notesMasterIdLst>
    <p:notesMasterId r:id="rId29"/>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80"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7"/>
    <a:srgbClr val="3D4B5F"/>
    <a:srgbClr val="ADC1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0" d="100"/>
          <a:sy n="110" d="100"/>
        </p:scale>
        <p:origin x="492"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presProps" Target="presProps.xml"/><Relationship Id="rId8"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00DDEE-792D-4636-9A53-8CED9180A821}"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US"/>
        </a:p>
      </dgm:t>
    </dgm:pt>
    <dgm:pt modelId="{FF7123E3-5EB5-4DF9-8AFF-8CE47D557224}">
      <dgm:prSet phldrT="[Text]"/>
      <dgm:spPr/>
      <dgm:t>
        <a:bodyPr/>
        <a:lstStyle/>
        <a:p>
          <a:r>
            <a:rPr lang="en-US" dirty="0"/>
            <a:t>Inception</a:t>
          </a:r>
        </a:p>
      </dgm:t>
    </dgm:pt>
    <dgm:pt modelId="{748F129B-D8FB-4B92-8E2A-D9B6263A8BD9}" type="parTrans" cxnId="{CC4B62E8-507E-428C-B866-2518E91A03D4}">
      <dgm:prSet/>
      <dgm:spPr/>
      <dgm:t>
        <a:bodyPr/>
        <a:lstStyle/>
        <a:p>
          <a:endParaRPr lang="en-US"/>
        </a:p>
      </dgm:t>
    </dgm:pt>
    <dgm:pt modelId="{F71A8924-8AEA-4816-B3FB-46FB5D21DCB5}" type="sibTrans" cxnId="{CC4B62E8-507E-428C-B866-2518E91A03D4}">
      <dgm:prSet/>
      <dgm:spPr>
        <a:solidFill>
          <a:schemeClr val="tx1">
            <a:alpha val="67000"/>
          </a:schemeClr>
        </a:solidFill>
      </dgm:spPr>
      <dgm:t>
        <a:bodyPr/>
        <a:lstStyle/>
        <a:p>
          <a:endParaRPr lang="en-US"/>
        </a:p>
      </dgm:t>
    </dgm:pt>
    <dgm:pt modelId="{4C627322-27BE-460D-996F-EB253B16AAF0}">
      <dgm:prSet phldrT="[Text]"/>
      <dgm:spPr/>
      <dgm:t>
        <a:bodyPr/>
        <a:lstStyle/>
        <a:p>
          <a:r>
            <a:rPr lang="en-US" dirty="0"/>
            <a:t>Feasibility Appraisals for Whole-Life Options</a:t>
          </a:r>
        </a:p>
      </dgm:t>
    </dgm:pt>
    <dgm:pt modelId="{F31F1712-CB45-4F9F-B5C5-CE9C5978EFF5}" type="parTrans" cxnId="{68DCD1EA-46CB-4AA3-A54A-A78CC33BB346}">
      <dgm:prSet/>
      <dgm:spPr/>
      <dgm:t>
        <a:bodyPr/>
        <a:lstStyle/>
        <a:p>
          <a:endParaRPr lang="en-US"/>
        </a:p>
      </dgm:t>
    </dgm:pt>
    <dgm:pt modelId="{74B6DD8F-AACB-4B2E-9259-58C3EE3D5B78}" type="sibTrans" cxnId="{68DCD1EA-46CB-4AA3-A54A-A78CC33BB346}">
      <dgm:prSet/>
      <dgm:spPr>
        <a:solidFill>
          <a:schemeClr val="accent6"/>
        </a:solidFill>
      </dgm:spPr>
      <dgm:t>
        <a:bodyPr/>
        <a:lstStyle/>
        <a:p>
          <a:endParaRPr lang="en-US"/>
        </a:p>
      </dgm:t>
    </dgm:pt>
    <dgm:pt modelId="{C4488BBC-F964-4E66-96B4-587BD164300C}">
      <dgm:prSet phldrT="[Text]"/>
      <dgm:spPr/>
      <dgm:t>
        <a:bodyPr/>
        <a:lstStyle/>
        <a:p>
          <a:r>
            <a:rPr lang="en-US" dirty="0"/>
            <a:t>Planning and Design</a:t>
          </a:r>
        </a:p>
      </dgm:t>
    </dgm:pt>
    <dgm:pt modelId="{B170BF8E-83A2-4F0C-AFEA-A0614A24CC96}" type="parTrans" cxnId="{1EB64C5F-27C0-4A36-9668-D5684F693B03}">
      <dgm:prSet/>
      <dgm:spPr/>
      <dgm:t>
        <a:bodyPr/>
        <a:lstStyle/>
        <a:p>
          <a:endParaRPr lang="en-US"/>
        </a:p>
      </dgm:t>
    </dgm:pt>
    <dgm:pt modelId="{37EF2160-ED3E-4781-AC9C-AD94B88FB11D}" type="sibTrans" cxnId="{1EB64C5F-27C0-4A36-9668-D5684F693B03}">
      <dgm:prSet/>
      <dgm:spPr>
        <a:solidFill>
          <a:srgbClr val="FFFF00"/>
        </a:solidFill>
        <a:ln>
          <a:solidFill>
            <a:schemeClr val="tx1"/>
          </a:solidFill>
        </a:ln>
      </dgm:spPr>
      <dgm:t>
        <a:bodyPr/>
        <a:lstStyle/>
        <a:p>
          <a:endParaRPr lang="en-US"/>
        </a:p>
      </dgm:t>
    </dgm:pt>
    <dgm:pt modelId="{5E93711B-256C-4D91-B792-F63B13422335}">
      <dgm:prSet phldrT="[Text]"/>
      <dgm:spPr/>
      <dgm:t>
        <a:bodyPr/>
        <a:lstStyle/>
        <a:p>
          <a:r>
            <a:rPr lang="en-US" dirty="0"/>
            <a:t>Construction and Handover</a:t>
          </a:r>
        </a:p>
      </dgm:t>
    </dgm:pt>
    <dgm:pt modelId="{2FF9E432-121B-46BD-8A44-5250173010F8}" type="parTrans" cxnId="{A499F4BA-5D36-4C57-8408-9DB521E1D317}">
      <dgm:prSet/>
      <dgm:spPr/>
      <dgm:t>
        <a:bodyPr/>
        <a:lstStyle/>
        <a:p>
          <a:endParaRPr lang="en-US"/>
        </a:p>
      </dgm:t>
    </dgm:pt>
    <dgm:pt modelId="{70158223-F897-4333-B9F8-F76A3CBDC28A}" type="sibTrans" cxnId="{A499F4BA-5D36-4C57-8408-9DB521E1D317}">
      <dgm:prSet/>
      <dgm:spPr>
        <a:solidFill>
          <a:schemeClr val="accent1">
            <a:alpha val="67000"/>
          </a:schemeClr>
        </a:solidFill>
      </dgm:spPr>
      <dgm:t>
        <a:bodyPr/>
        <a:lstStyle/>
        <a:p>
          <a:endParaRPr lang="en-US"/>
        </a:p>
      </dgm:t>
    </dgm:pt>
    <dgm:pt modelId="{C6ED6530-20D6-4CBE-AE7C-815AA0F0D99C}">
      <dgm:prSet phldrT="[Text]"/>
      <dgm:spPr>
        <a:ln>
          <a:noFill/>
        </a:ln>
      </dgm:spPr>
      <dgm:t>
        <a:bodyPr/>
        <a:lstStyle/>
        <a:p>
          <a:r>
            <a:rPr lang="en-US" b="1" dirty="0"/>
            <a:t>Operations and Maintenance</a:t>
          </a:r>
        </a:p>
      </dgm:t>
    </dgm:pt>
    <dgm:pt modelId="{64CC2984-AF7D-472C-811C-643F7C59ADF9}" type="parTrans" cxnId="{594754D4-5707-425D-977B-7841A49B6D6C}">
      <dgm:prSet/>
      <dgm:spPr/>
      <dgm:t>
        <a:bodyPr/>
        <a:lstStyle/>
        <a:p>
          <a:endParaRPr lang="en-US"/>
        </a:p>
      </dgm:t>
    </dgm:pt>
    <dgm:pt modelId="{56C41C91-3B75-4498-92FE-355DCECCD3EE}" type="sibTrans" cxnId="{594754D4-5707-425D-977B-7841A49B6D6C}">
      <dgm:prSet/>
      <dgm:spPr>
        <a:solidFill>
          <a:srgbClr val="ABE1CB"/>
        </a:solidFill>
        <a:ln>
          <a:noFill/>
        </a:ln>
      </dgm:spPr>
      <dgm:t>
        <a:bodyPr/>
        <a:lstStyle/>
        <a:p>
          <a:endParaRPr lang="en-US"/>
        </a:p>
      </dgm:t>
    </dgm:pt>
    <dgm:pt modelId="{606F8130-3C72-4A3B-B0F5-F8BF8A89A5A3}">
      <dgm:prSet phldrT="[Text]"/>
      <dgm:spPr/>
      <dgm:t>
        <a:bodyPr/>
        <a:lstStyle/>
        <a:p>
          <a:r>
            <a:rPr lang="en-US" b="1" dirty="0"/>
            <a:t>Renewal or Disposal</a:t>
          </a:r>
        </a:p>
      </dgm:t>
    </dgm:pt>
    <dgm:pt modelId="{1E23ED7B-A684-44D9-8189-F7D054B38341}" type="parTrans" cxnId="{CFADBB92-FEE8-49F5-A077-125604147C36}">
      <dgm:prSet/>
      <dgm:spPr/>
      <dgm:t>
        <a:bodyPr/>
        <a:lstStyle/>
        <a:p>
          <a:endParaRPr lang="en-US"/>
        </a:p>
      </dgm:t>
    </dgm:pt>
    <dgm:pt modelId="{D360C8DA-97C9-4242-B3FD-09F112580565}" type="sibTrans" cxnId="{CFADBB92-FEE8-49F5-A077-125604147C36}">
      <dgm:prSet/>
      <dgm:spPr>
        <a:solidFill>
          <a:srgbClr val="FF0000">
            <a:alpha val="67000"/>
          </a:srgbClr>
        </a:solidFill>
      </dgm:spPr>
      <dgm:t>
        <a:bodyPr/>
        <a:lstStyle/>
        <a:p>
          <a:endParaRPr lang="en-US"/>
        </a:p>
      </dgm:t>
    </dgm:pt>
    <dgm:pt modelId="{40E81EBD-9A61-401E-808D-664597CE3F13}" type="pres">
      <dgm:prSet presAssocID="{B000DDEE-792D-4636-9A53-8CED9180A821}" presName="cycle" presStyleCnt="0">
        <dgm:presLayoutVars>
          <dgm:dir/>
          <dgm:resizeHandles val="exact"/>
        </dgm:presLayoutVars>
      </dgm:prSet>
      <dgm:spPr/>
    </dgm:pt>
    <dgm:pt modelId="{42F4FD91-CF52-4297-9E67-A2867A7CC8D1}" type="pres">
      <dgm:prSet presAssocID="{FF7123E3-5EB5-4DF9-8AFF-8CE47D557224}" presName="dummy" presStyleCnt="0"/>
      <dgm:spPr/>
    </dgm:pt>
    <dgm:pt modelId="{DEE9218D-72EE-4FE6-99FF-D7B1597B899A}" type="pres">
      <dgm:prSet presAssocID="{FF7123E3-5EB5-4DF9-8AFF-8CE47D557224}" presName="node" presStyleLbl="revTx" presStyleIdx="0" presStyleCnt="6" custScaleX="94653" custScaleY="79036" custRadScaleRad="101618" custRadScaleInc="8818">
        <dgm:presLayoutVars>
          <dgm:bulletEnabled val="1"/>
        </dgm:presLayoutVars>
      </dgm:prSet>
      <dgm:spPr/>
    </dgm:pt>
    <dgm:pt modelId="{E5D6C39B-0985-470E-A3B3-6853EBD2CBE9}" type="pres">
      <dgm:prSet presAssocID="{F71A8924-8AEA-4816-B3FB-46FB5D21DCB5}" presName="sibTrans" presStyleLbl="node1" presStyleIdx="0" presStyleCnt="6" custScaleY="100286"/>
      <dgm:spPr/>
    </dgm:pt>
    <dgm:pt modelId="{3543D388-B43D-45E8-8780-5482CC469B2D}" type="pres">
      <dgm:prSet presAssocID="{4C627322-27BE-460D-996F-EB253B16AAF0}" presName="dummy" presStyleCnt="0"/>
      <dgm:spPr/>
    </dgm:pt>
    <dgm:pt modelId="{DF34232E-FAF9-4048-A165-B208E80754FB}" type="pres">
      <dgm:prSet presAssocID="{4C627322-27BE-460D-996F-EB253B16AAF0}" presName="node" presStyleLbl="revTx" presStyleIdx="1" presStyleCnt="6">
        <dgm:presLayoutVars>
          <dgm:bulletEnabled val="1"/>
        </dgm:presLayoutVars>
      </dgm:prSet>
      <dgm:spPr/>
    </dgm:pt>
    <dgm:pt modelId="{619B5B99-4840-4782-B335-41C3C0884B38}" type="pres">
      <dgm:prSet presAssocID="{74B6DD8F-AACB-4B2E-9259-58C3EE3D5B78}" presName="sibTrans" presStyleLbl="node1" presStyleIdx="1" presStyleCnt="6" custScaleY="100286"/>
      <dgm:spPr/>
    </dgm:pt>
    <dgm:pt modelId="{0AAF03A3-ABF7-462C-92D4-ECFEBBD05D1E}" type="pres">
      <dgm:prSet presAssocID="{C4488BBC-F964-4E66-96B4-587BD164300C}" presName="dummy" presStyleCnt="0"/>
      <dgm:spPr/>
    </dgm:pt>
    <dgm:pt modelId="{69AA5D26-B99D-48F2-B739-B40AA82C278A}" type="pres">
      <dgm:prSet presAssocID="{C4488BBC-F964-4E66-96B4-587BD164300C}" presName="node" presStyleLbl="revTx" presStyleIdx="2" presStyleCnt="6">
        <dgm:presLayoutVars>
          <dgm:bulletEnabled val="1"/>
        </dgm:presLayoutVars>
      </dgm:prSet>
      <dgm:spPr/>
    </dgm:pt>
    <dgm:pt modelId="{2E0E0A19-835A-4303-B89B-BA17740C73AD}" type="pres">
      <dgm:prSet presAssocID="{37EF2160-ED3E-4781-AC9C-AD94B88FB11D}" presName="sibTrans" presStyleLbl="node1" presStyleIdx="2" presStyleCnt="6" custScaleY="100286"/>
      <dgm:spPr/>
    </dgm:pt>
    <dgm:pt modelId="{096259B1-76DE-46CF-9D1F-A1BD65FC326C}" type="pres">
      <dgm:prSet presAssocID="{5E93711B-256C-4D91-B792-F63B13422335}" presName="dummy" presStyleCnt="0"/>
      <dgm:spPr/>
    </dgm:pt>
    <dgm:pt modelId="{929B8135-E147-49DF-8C7A-1BFBB006BF7B}" type="pres">
      <dgm:prSet presAssocID="{5E93711B-256C-4D91-B792-F63B13422335}" presName="node" presStyleLbl="revTx" presStyleIdx="3" presStyleCnt="6">
        <dgm:presLayoutVars>
          <dgm:bulletEnabled val="1"/>
        </dgm:presLayoutVars>
      </dgm:prSet>
      <dgm:spPr/>
    </dgm:pt>
    <dgm:pt modelId="{DB9D3CF7-A046-4BDE-A998-B0CBD5FE21AC}" type="pres">
      <dgm:prSet presAssocID="{70158223-F897-4333-B9F8-F76A3CBDC28A}" presName="sibTrans" presStyleLbl="node1" presStyleIdx="3" presStyleCnt="6" custScaleY="100286"/>
      <dgm:spPr/>
    </dgm:pt>
    <dgm:pt modelId="{48D54624-A7D9-43DC-B3F1-972BE8800C7B}" type="pres">
      <dgm:prSet presAssocID="{C6ED6530-20D6-4CBE-AE7C-815AA0F0D99C}" presName="dummy" presStyleCnt="0"/>
      <dgm:spPr/>
    </dgm:pt>
    <dgm:pt modelId="{DDDEFF96-A89D-445C-AFD5-F15845F041AD}" type="pres">
      <dgm:prSet presAssocID="{C6ED6530-20D6-4CBE-AE7C-815AA0F0D99C}" presName="node" presStyleLbl="revTx" presStyleIdx="4" presStyleCnt="6" custScaleY="62750">
        <dgm:presLayoutVars>
          <dgm:bulletEnabled val="1"/>
        </dgm:presLayoutVars>
      </dgm:prSet>
      <dgm:spPr/>
    </dgm:pt>
    <dgm:pt modelId="{24E28CC7-346B-49CA-9E87-9C93473B6DC1}" type="pres">
      <dgm:prSet presAssocID="{56C41C91-3B75-4498-92FE-355DCECCD3EE}" presName="sibTrans" presStyleLbl="node1" presStyleIdx="4" presStyleCnt="6" custScaleY="100286" custLinFactNeighborX="1414" custLinFactNeighborY="-1579"/>
      <dgm:spPr/>
    </dgm:pt>
    <dgm:pt modelId="{65E7CAF2-FF7C-4B09-A969-6C7B8F07D15E}" type="pres">
      <dgm:prSet presAssocID="{606F8130-3C72-4A3B-B0F5-F8BF8A89A5A3}" presName="dummy" presStyleCnt="0"/>
      <dgm:spPr/>
    </dgm:pt>
    <dgm:pt modelId="{D6A4D1D7-FE4B-4203-A94F-6AF38C74CAB4}" type="pres">
      <dgm:prSet presAssocID="{606F8130-3C72-4A3B-B0F5-F8BF8A89A5A3}" presName="node" presStyleLbl="revTx" presStyleIdx="5" presStyleCnt="6">
        <dgm:presLayoutVars>
          <dgm:bulletEnabled val="1"/>
        </dgm:presLayoutVars>
      </dgm:prSet>
      <dgm:spPr/>
    </dgm:pt>
    <dgm:pt modelId="{F6868290-456B-4D51-848C-43018793AEB6}" type="pres">
      <dgm:prSet presAssocID="{D360C8DA-97C9-4242-B3FD-09F112580565}" presName="sibTrans" presStyleLbl="node1" presStyleIdx="5" presStyleCnt="6" custScaleY="100286" custLinFactNeighborX="1576"/>
      <dgm:spPr/>
    </dgm:pt>
  </dgm:ptLst>
  <dgm:cxnLst>
    <dgm:cxn modelId="{899EE422-FC82-4A87-B7E5-3F36865BD101}" type="presOf" srcId="{70158223-F897-4333-B9F8-F76A3CBDC28A}" destId="{DB9D3CF7-A046-4BDE-A998-B0CBD5FE21AC}" srcOrd="0" destOrd="0" presId="urn:microsoft.com/office/officeart/2005/8/layout/cycle1"/>
    <dgm:cxn modelId="{BC83D329-B40C-4693-88F0-62AED3D004E3}" type="presOf" srcId="{56C41C91-3B75-4498-92FE-355DCECCD3EE}" destId="{24E28CC7-346B-49CA-9E87-9C93473B6DC1}" srcOrd="0" destOrd="0" presId="urn:microsoft.com/office/officeart/2005/8/layout/cycle1"/>
    <dgm:cxn modelId="{67BD4C3A-6FAA-40C7-B4B5-73C6204B0999}" type="presOf" srcId="{C4488BBC-F964-4E66-96B4-587BD164300C}" destId="{69AA5D26-B99D-48F2-B739-B40AA82C278A}" srcOrd="0" destOrd="0" presId="urn:microsoft.com/office/officeart/2005/8/layout/cycle1"/>
    <dgm:cxn modelId="{0587105C-A818-4F9D-9DB8-2F61008DE6DF}" type="presOf" srcId="{4C627322-27BE-460D-996F-EB253B16AAF0}" destId="{DF34232E-FAF9-4048-A165-B208E80754FB}" srcOrd="0" destOrd="0" presId="urn:microsoft.com/office/officeart/2005/8/layout/cycle1"/>
    <dgm:cxn modelId="{E315155D-8AD9-4074-B2DF-DC2591968CD5}" type="presOf" srcId="{FF7123E3-5EB5-4DF9-8AFF-8CE47D557224}" destId="{DEE9218D-72EE-4FE6-99FF-D7B1597B899A}" srcOrd="0" destOrd="0" presId="urn:microsoft.com/office/officeart/2005/8/layout/cycle1"/>
    <dgm:cxn modelId="{1EB64C5F-27C0-4A36-9668-D5684F693B03}" srcId="{B000DDEE-792D-4636-9A53-8CED9180A821}" destId="{C4488BBC-F964-4E66-96B4-587BD164300C}" srcOrd="2" destOrd="0" parTransId="{B170BF8E-83A2-4F0C-AFEA-A0614A24CC96}" sibTransId="{37EF2160-ED3E-4781-AC9C-AD94B88FB11D}"/>
    <dgm:cxn modelId="{B93F9467-DE3B-4B0F-BE8F-EE8746C23B50}" type="presOf" srcId="{606F8130-3C72-4A3B-B0F5-F8BF8A89A5A3}" destId="{D6A4D1D7-FE4B-4203-A94F-6AF38C74CAB4}" srcOrd="0" destOrd="0" presId="urn:microsoft.com/office/officeart/2005/8/layout/cycle1"/>
    <dgm:cxn modelId="{9F2C606D-46C0-4A6C-8691-535E724C2C90}" type="presOf" srcId="{C6ED6530-20D6-4CBE-AE7C-815AA0F0D99C}" destId="{DDDEFF96-A89D-445C-AFD5-F15845F041AD}" srcOrd="0" destOrd="0" presId="urn:microsoft.com/office/officeart/2005/8/layout/cycle1"/>
    <dgm:cxn modelId="{6E5BE186-8005-4E89-BC15-7514F3A9A103}" type="presOf" srcId="{37EF2160-ED3E-4781-AC9C-AD94B88FB11D}" destId="{2E0E0A19-835A-4303-B89B-BA17740C73AD}" srcOrd="0" destOrd="0" presId="urn:microsoft.com/office/officeart/2005/8/layout/cycle1"/>
    <dgm:cxn modelId="{5E281A87-8FFE-48B2-B7D6-3C344C6DF155}" type="presOf" srcId="{5E93711B-256C-4D91-B792-F63B13422335}" destId="{929B8135-E147-49DF-8C7A-1BFBB006BF7B}" srcOrd="0" destOrd="0" presId="urn:microsoft.com/office/officeart/2005/8/layout/cycle1"/>
    <dgm:cxn modelId="{8FE7C68B-6DA1-42E9-A792-AA1E5F8A2789}" type="presOf" srcId="{B000DDEE-792D-4636-9A53-8CED9180A821}" destId="{40E81EBD-9A61-401E-808D-664597CE3F13}" srcOrd="0" destOrd="0" presId="urn:microsoft.com/office/officeart/2005/8/layout/cycle1"/>
    <dgm:cxn modelId="{CFADBB92-FEE8-49F5-A077-125604147C36}" srcId="{B000DDEE-792D-4636-9A53-8CED9180A821}" destId="{606F8130-3C72-4A3B-B0F5-F8BF8A89A5A3}" srcOrd="5" destOrd="0" parTransId="{1E23ED7B-A684-44D9-8189-F7D054B38341}" sibTransId="{D360C8DA-97C9-4242-B3FD-09F112580565}"/>
    <dgm:cxn modelId="{99710FB7-1899-439C-90D6-987A9173BB2C}" type="presOf" srcId="{F71A8924-8AEA-4816-B3FB-46FB5D21DCB5}" destId="{E5D6C39B-0985-470E-A3B3-6853EBD2CBE9}" srcOrd="0" destOrd="0" presId="urn:microsoft.com/office/officeart/2005/8/layout/cycle1"/>
    <dgm:cxn modelId="{A499F4BA-5D36-4C57-8408-9DB521E1D317}" srcId="{B000DDEE-792D-4636-9A53-8CED9180A821}" destId="{5E93711B-256C-4D91-B792-F63B13422335}" srcOrd="3" destOrd="0" parTransId="{2FF9E432-121B-46BD-8A44-5250173010F8}" sibTransId="{70158223-F897-4333-B9F8-F76A3CBDC28A}"/>
    <dgm:cxn modelId="{594754D4-5707-425D-977B-7841A49B6D6C}" srcId="{B000DDEE-792D-4636-9A53-8CED9180A821}" destId="{C6ED6530-20D6-4CBE-AE7C-815AA0F0D99C}" srcOrd="4" destOrd="0" parTransId="{64CC2984-AF7D-472C-811C-643F7C59ADF9}" sibTransId="{56C41C91-3B75-4498-92FE-355DCECCD3EE}"/>
    <dgm:cxn modelId="{F1AD36DE-9C34-449E-97AB-37B240C43243}" type="presOf" srcId="{D360C8DA-97C9-4242-B3FD-09F112580565}" destId="{F6868290-456B-4D51-848C-43018793AEB6}" srcOrd="0" destOrd="0" presId="urn:microsoft.com/office/officeart/2005/8/layout/cycle1"/>
    <dgm:cxn modelId="{CC4B62E8-507E-428C-B866-2518E91A03D4}" srcId="{B000DDEE-792D-4636-9A53-8CED9180A821}" destId="{FF7123E3-5EB5-4DF9-8AFF-8CE47D557224}" srcOrd="0" destOrd="0" parTransId="{748F129B-D8FB-4B92-8E2A-D9B6263A8BD9}" sibTransId="{F71A8924-8AEA-4816-B3FB-46FB5D21DCB5}"/>
    <dgm:cxn modelId="{68DCD1EA-46CB-4AA3-A54A-A78CC33BB346}" srcId="{B000DDEE-792D-4636-9A53-8CED9180A821}" destId="{4C627322-27BE-460D-996F-EB253B16AAF0}" srcOrd="1" destOrd="0" parTransId="{F31F1712-CB45-4F9F-B5C5-CE9C5978EFF5}" sibTransId="{74B6DD8F-AACB-4B2E-9259-58C3EE3D5B78}"/>
    <dgm:cxn modelId="{C3CF14FA-9C5F-4D4B-89F8-30F7C1830FE9}" type="presOf" srcId="{74B6DD8F-AACB-4B2E-9259-58C3EE3D5B78}" destId="{619B5B99-4840-4782-B335-41C3C0884B38}" srcOrd="0" destOrd="0" presId="urn:microsoft.com/office/officeart/2005/8/layout/cycle1"/>
    <dgm:cxn modelId="{382E4395-683E-4F75-B8B5-E3A45E2888EC}" type="presParOf" srcId="{40E81EBD-9A61-401E-808D-664597CE3F13}" destId="{42F4FD91-CF52-4297-9E67-A2867A7CC8D1}" srcOrd="0" destOrd="0" presId="urn:microsoft.com/office/officeart/2005/8/layout/cycle1"/>
    <dgm:cxn modelId="{450D48DE-DE80-4D18-8468-670956B5DEF1}" type="presParOf" srcId="{40E81EBD-9A61-401E-808D-664597CE3F13}" destId="{DEE9218D-72EE-4FE6-99FF-D7B1597B899A}" srcOrd="1" destOrd="0" presId="urn:microsoft.com/office/officeart/2005/8/layout/cycle1"/>
    <dgm:cxn modelId="{1C3F6873-18F5-4E7F-9ED3-2B5F2EB46B8C}" type="presParOf" srcId="{40E81EBD-9A61-401E-808D-664597CE3F13}" destId="{E5D6C39B-0985-470E-A3B3-6853EBD2CBE9}" srcOrd="2" destOrd="0" presId="urn:microsoft.com/office/officeart/2005/8/layout/cycle1"/>
    <dgm:cxn modelId="{BE18D836-DD70-4491-B1B9-6E098FD417DE}" type="presParOf" srcId="{40E81EBD-9A61-401E-808D-664597CE3F13}" destId="{3543D388-B43D-45E8-8780-5482CC469B2D}" srcOrd="3" destOrd="0" presId="urn:microsoft.com/office/officeart/2005/8/layout/cycle1"/>
    <dgm:cxn modelId="{FDA9EA52-68BB-4901-A2BE-8D236335DB0B}" type="presParOf" srcId="{40E81EBD-9A61-401E-808D-664597CE3F13}" destId="{DF34232E-FAF9-4048-A165-B208E80754FB}" srcOrd="4" destOrd="0" presId="urn:microsoft.com/office/officeart/2005/8/layout/cycle1"/>
    <dgm:cxn modelId="{932EEF44-A786-48B7-B6C5-6E927101056D}" type="presParOf" srcId="{40E81EBD-9A61-401E-808D-664597CE3F13}" destId="{619B5B99-4840-4782-B335-41C3C0884B38}" srcOrd="5" destOrd="0" presId="urn:microsoft.com/office/officeart/2005/8/layout/cycle1"/>
    <dgm:cxn modelId="{044809D5-920D-4782-951A-5609A682BD2F}" type="presParOf" srcId="{40E81EBD-9A61-401E-808D-664597CE3F13}" destId="{0AAF03A3-ABF7-462C-92D4-ECFEBBD05D1E}" srcOrd="6" destOrd="0" presId="urn:microsoft.com/office/officeart/2005/8/layout/cycle1"/>
    <dgm:cxn modelId="{2C477316-2500-41F5-9020-C671C71545CC}" type="presParOf" srcId="{40E81EBD-9A61-401E-808D-664597CE3F13}" destId="{69AA5D26-B99D-48F2-B739-B40AA82C278A}" srcOrd="7" destOrd="0" presId="urn:microsoft.com/office/officeart/2005/8/layout/cycle1"/>
    <dgm:cxn modelId="{B0BE3F47-F0E8-4E8A-B541-FCE649AF6588}" type="presParOf" srcId="{40E81EBD-9A61-401E-808D-664597CE3F13}" destId="{2E0E0A19-835A-4303-B89B-BA17740C73AD}" srcOrd="8" destOrd="0" presId="urn:microsoft.com/office/officeart/2005/8/layout/cycle1"/>
    <dgm:cxn modelId="{6EA1D9A9-22E9-4DEE-B04B-556A7B32BDBE}" type="presParOf" srcId="{40E81EBD-9A61-401E-808D-664597CE3F13}" destId="{096259B1-76DE-46CF-9D1F-A1BD65FC326C}" srcOrd="9" destOrd="0" presId="urn:microsoft.com/office/officeart/2005/8/layout/cycle1"/>
    <dgm:cxn modelId="{FA2463F8-D24B-4EB5-BC95-F895DBAA02CB}" type="presParOf" srcId="{40E81EBD-9A61-401E-808D-664597CE3F13}" destId="{929B8135-E147-49DF-8C7A-1BFBB006BF7B}" srcOrd="10" destOrd="0" presId="urn:microsoft.com/office/officeart/2005/8/layout/cycle1"/>
    <dgm:cxn modelId="{65F34B3C-A64C-4957-A6D2-8C23C1F6D1B6}" type="presParOf" srcId="{40E81EBD-9A61-401E-808D-664597CE3F13}" destId="{DB9D3CF7-A046-4BDE-A998-B0CBD5FE21AC}" srcOrd="11" destOrd="0" presId="urn:microsoft.com/office/officeart/2005/8/layout/cycle1"/>
    <dgm:cxn modelId="{4EF291D6-AEC3-4D64-843E-30D0F61EE34A}" type="presParOf" srcId="{40E81EBD-9A61-401E-808D-664597CE3F13}" destId="{48D54624-A7D9-43DC-B3F1-972BE8800C7B}" srcOrd="12" destOrd="0" presId="urn:microsoft.com/office/officeart/2005/8/layout/cycle1"/>
    <dgm:cxn modelId="{615BBED8-040A-4A5D-A88D-DF486020A46F}" type="presParOf" srcId="{40E81EBD-9A61-401E-808D-664597CE3F13}" destId="{DDDEFF96-A89D-445C-AFD5-F15845F041AD}" srcOrd="13" destOrd="0" presId="urn:microsoft.com/office/officeart/2005/8/layout/cycle1"/>
    <dgm:cxn modelId="{FB150DEA-FF53-4BCC-8C8E-92BE3FF7956C}" type="presParOf" srcId="{40E81EBD-9A61-401E-808D-664597CE3F13}" destId="{24E28CC7-346B-49CA-9E87-9C93473B6DC1}" srcOrd="14" destOrd="0" presId="urn:microsoft.com/office/officeart/2005/8/layout/cycle1"/>
    <dgm:cxn modelId="{EFDE222D-A5DA-49E4-8433-ECC7D2F7E3E7}" type="presParOf" srcId="{40E81EBD-9A61-401E-808D-664597CE3F13}" destId="{65E7CAF2-FF7C-4B09-A969-6C7B8F07D15E}" srcOrd="15" destOrd="0" presId="urn:microsoft.com/office/officeart/2005/8/layout/cycle1"/>
    <dgm:cxn modelId="{6B65E7D3-4875-479D-ACCE-ABDFAFC2CA02}" type="presParOf" srcId="{40E81EBD-9A61-401E-808D-664597CE3F13}" destId="{D6A4D1D7-FE4B-4203-A94F-6AF38C74CAB4}" srcOrd="16" destOrd="0" presId="urn:microsoft.com/office/officeart/2005/8/layout/cycle1"/>
    <dgm:cxn modelId="{1A3FBDFE-352E-40B3-91C0-A61E6D5FF36E}" type="presParOf" srcId="{40E81EBD-9A61-401E-808D-664597CE3F13}" destId="{F6868290-456B-4D51-848C-43018793AEB6}" srcOrd="17"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E9218D-72EE-4FE6-99FF-D7B1597B899A}">
      <dsp:nvSpPr>
        <dsp:cNvPr id="0" name=""/>
        <dsp:cNvSpPr/>
      </dsp:nvSpPr>
      <dsp:spPr>
        <a:xfrm>
          <a:off x="4340543" y="120500"/>
          <a:ext cx="935488" cy="7811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dirty="0"/>
            <a:t>Inception</a:t>
          </a:r>
        </a:p>
      </dsp:txBody>
      <dsp:txXfrm>
        <a:off x="4340543" y="120500"/>
        <a:ext cx="935488" cy="781140"/>
      </dsp:txXfrm>
    </dsp:sp>
    <dsp:sp modelId="{E5D6C39B-0985-470E-A3B3-6853EBD2CBE9}">
      <dsp:nvSpPr>
        <dsp:cNvPr id="0" name=""/>
        <dsp:cNvSpPr/>
      </dsp:nvSpPr>
      <dsp:spPr>
        <a:xfrm>
          <a:off x="1196273" y="-74968"/>
          <a:ext cx="4832516" cy="4846337"/>
        </a:xfrm>
        <a:prstGeom prst="circularArrow">
          <a:avLst>
            <a:gd name="adj1" fmla="val 3988"/>
            <a:gd name="adj2" fmla="val 250168"/>
            <a:gd name="adj3" fmla="val 20685278"/>
            <a:gd name="adj4" fmla="val 19134071"/>
            <a:gd name="adj5" fmla="val 4653"/>
          </a:avLst>
        </a:prstGeom>
        <a:solidFill>
          <a:schemeClr val="tx1">
            <a:alpha val="67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34232E-FAF9-4048-A165-B208E80754FB}">
      <dsp:nvSpPr>
        <dsp:cNvPr id="0" name=""/>
        <dsp:cNvSpPr/>
      </dsp:nvSpPr>
      <dsp:spPr>
        <a:xfrm>
          <a:off x="5340742" y="1924124"/>
          <a:ext cx="988335" cy="9883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dirty="0"/>
            <a:t>Feasibility Appraisals for Whole-Life Options</a:t>
          </a:r>
        </a:p>
      </dsp:txBody>
      <dsp:txXfrm>
        <a:off x="5340742" y="1924124"/>
        <a:ext cx="988335" cy="988335"/>
      </dsp:txXfrm>
    </dsp:sp>
    <dsp:sp modelId="{619B5B99-4840-4782-B335-41C3C0884B38}">
      <dsp:nvSpPr>
        <dsp:cNvPr id="0" name=""/>
        <dsp:cNvSpPr/>
      </dsp:nvSpPr>
      <dsp:spPr>
        <a:xfrm>
          <a:off x="1211179" y="-4876"/>
          <a:ext cx="4832516" cy="4846337"/>
        </a:xfrm>
        <a:prstGeom prst="circularArrow">
          <a:avLst>
            <a:gd name="adj1" fmla="val 3988"/>
            <a:gd name="adj2" fmla="val 250168"/>
            <a:gd name="adj3" fmla="val 2367380"/>
            <a:gd name="adj4" fmla="val 776155"/>
            <a:gd name="adj5" fmla="val 4653"/>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9AA5D26-B99D-48F2-B739-B40AA82C278A}">
      <dsp:nvSpPr>
        <dsp:cNvPr id="0" name=""/>
        <dsp:cNvSpPr/>
      </dsp:nvSpPr>
      <dsp:spPr>
        <a:xfrm>
          <a:off x="4237006" y="3835851"/>
          <a:ext cx="988335" cy="9883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dirty="0"/>
            <a:t>Planning and Design</a:t>
          </a:r>
        </a:p>
      </dsp:txBody>
      <dsp:txXfrm>
        <a:off x="4237006" y="3835851"/>
        <a:ext cx="988335" cy="988335"/>
      </dsp:txXfrm>
    </dsp:sp>
    <dsp:sp modelId="{2E0E0A19-835A-4303-B89B-BA17740C73AD}">
      <dsp:nvSpPr>
        <dsp:cNvPr id="0" name=""/>
        <dsp:cNvSpPr/>
      </dsp:nvSpPr>
      <dsp:spPr>
        <a:xfrm>
          <a:off x="1211179" y="-4876"/>
          <a:ext cx="4832516" cy="4846337"/>
        </a:xfrm>
        <a:prstGeom prst="circularArrow">
          <a:avLst>
            <a:gd name="adj1" fmla="val 3988"/>
            <a:gd name="adj2" fmla="val 250168"/>
            <a:gd name="adj3" fmla="val 6111625"/>
            <a:gd name="adj4" fmla="val 4438207"/>
            <a:gd name="adj5" fmla="val 4653"/>
          </a:avLst>
        </a:prstGeom>
        <a:solidFill>
          <a:srgbClr val="FFFF00"/>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9B8135-E147-49DF-8C7A-1BFBB006BF7B}">
      <dsp:nvSpPr>
        <dsp:cNvPr id="0" name=""/>
        <dsp:cNvSpPr/>
      </dsp:nvSpPr>
      <dsp:spPr>
        <a:xfrm>
          <a:off x="2029533" y="3835851"/>
          <a:ext cx="988335" cy="9883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dirty="0"/>
            <a:t>Construction and Handover</a:t>
          </a:r>
        </a:p>
      </dsp:txBody>
      <dsp:txXfrm>
        <a:off x="2029533" y="3835851"/>
        <a:ext cx="988335" cy="988335"/>
      </dsp:txXfrm>
    </dsp:sp>
    <dsp:sp modelId="{DB9D3CF7-A046-4BDE-A998-B0CBD5FE21AC}">
      <dsp:nvSpPr>
        <dsp:cNvPr id="0" name=""/>
        <dsp:cNvSpPr/>
      </dsp:nvSpPr>
      <dsp:spPr>
        <a:xfrm>
          <a:off x="1211179" y="-4876"/>
          <a:ext cx="4832516" cy="4846337"/>
        </a:xfrm>
        <a:prstGeom prst="circularArrow">
          <a:avLst>
            <a:gd name="adj1" fmla="val 3988"/>
            <a:gd name="adj2" fmla="val 250168"/>
            <a:gd name="adj3" fmla="val 10065319"/>
            <a:gd name="adj4" fmla="val 8182452"/>
            <a:gd name="adj5" fmla="val 4653"/>
          </a:avLst>
        </a:prstGeom>
        <a:solidFill>
          <a:schemeClr val="accent1">
            <a:alpha val="67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DDEFF96-A89D-445C-AFD5-F15845F041AD}">
      <dsp:nvSpPr>
        <dsp:cNvPr id="0" name=""/>
        <dsp:cNvSpPr/>
      </dsp:nvSpPr>
      <dsp:spPr>
        <a:xfrm>
          <a:off x="925797" y="2108201"/>
          <a:ext cx="988335" cy="620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t>Operations and Maintenance</a:t>
          </a:r>
        </a:p>
      </dsp:txBody>
      <dsp:txXfrm>
        <a:off x="925797" y="2108201"/>
        <a:ext cx="988335" cy="620180"/>
      </dsp:txXfrm>
    </dsp:sp>
    <dsp:sp modelId="{24E28CC7-346B-49CA-9E87-9C93473B6DC1}">
      <dsp:nvSpPr>
        <dsp:cNvPr id="0" name=""/>
        <dsp:cNvSpPr/>
      </dsp:nvSpPr>
      <dsp:spPr>
        <a:xfrm>
          <a:off x="1279510" y="-81182"/>
          <a:ext cx="4832516" cy="4846337"/>
        </a:xfrm>
        <a:prstGeom prst="circularArrow">
          <a:avLst>
            <a:gd name="adj1" fmla="val 3988"/>
            <a:gd name="adj2" fmla="val 250168"/>
            <a:gd name="adj3" fmla="val 13167380"/>
            <a:gd name="adj4" fmla="val 11284513"/>
            <a:gd name="adj5" fmla="val 4653"/>
          </a:avLst>
        </a:prstGeom>
        <a:solidFill>
          <a:srgbClr val="ABE1CB"/>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6A4D1D7-FE4B-4203-A94F-6AF38C74CAB4}">
      <dsp:nvSpPr>
        <dsp:cNvPr id="0" name=""/>
        <dsp:cNvSpPr/>
      </dsp:nvSpPr>
      <dsp:spPr>
        <a:xfrm>
          <a:off x="2029533" y="12397"/>
          <a:ext cx="988335" cy="9883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t>Renewal or Disposal</a:t>
          </a:r>
        </a:p>
      </dsp:txBody>
      <dsp:txXfrm>
        <a:off x="2029533" y="12397"/>
        <a:ext cx="988335" cy="988335"/>
      </dsp:txXfrm>
    </dsp:sp>
    <dsp:sp modelId="{F6868290-456B-4D51-848C-43018793AEB6}">
      <dsp:nvSpPr>
        <dsp:cNvPr id="0" name=""/>
        <dsp:cNvSpPr/>
      </dsp:nvSpPr>
      <dsp:spPr>
        <a:xfrm>
          <a:off x="1347360" y="-23048"/>
          <a:ext cx="4832516" cy="4846337"/>
        </a:xfrm>
        <a:prstGeom prst="circularArrow">
          <a:avLst>
            <a:gd name="adj1" fmla="val 3988"/>
            <a:gd name="adj2" fmla="val 250168"/>
            <a:gd name="adj3" fmla="val 16982350"/>
            <a:gd name="adj4" fmla="val 15140542"/>
            <a:gd name="adj5" fmla="val 4653"/>
          </a:avLst>
        </a:prstGeom>
        <a:solidFill>
          <a:srgbClr val="FF0000">
            <a:alpha val="67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jpeg>
</file>

<file path=ppt/media/image5.png>
</file>

<file path=ppt/media/image50.jpeg>
</file>

<file path=ppt/media/image51.jpeg>
</file>

<file path=ppt/media/image52.jpeg>
</file>

<file path=ppt/media/image53.jpeg>
</file>

<file path=ppt/media/image54.jpe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vl1pPr>
          </a:lstStyle>
          <a:p>
            <a:fld id="{066CED07-0518-4D7B-9D41-B709FE733FC2}" type="datetimeFigureOut">
              <a:rPr lang="en-US" smtClean="0"/>
              <a:t>2/15/2018</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vl1pPr>
          </a:lstStyle>
          <a:p>
            <a:fld id="{850F6E01-F959-4DD5-B277-9AC64FDEA615}" type="slidenum">
              <a:rPr lang="en-US" smtClean="0"/>
              <a:t>‹#›</a:t>
            </a:fld>
            <a:endParaRPr lang="en-US"/>
          </a:p>
        </p:txBody>
      </p:sp>
    </p:spTree>
    <p:extLst>
      <p:ext uri="{BB962C8B-B14F-4D97-AF65-F5344CB8AC3E}">
        <p14:creationId xmlns:p14="http://schemas.microsoft.com/office/powerpoint/2010/main" val="809174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dropbox.com/s/h7y28db3f12calv/DVRPC%20Traffic%20Counts%20For%20Net%20OSM%202%20-%20V-3%209.1.xlsb.xlsx?dl=0"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file:///C:\Users\Biko\Dropbox\PhD\Research\Models\SUMO\DVRPC\TAZ\Traffic_Count_TAZ_SpatialJoin_1.xlsx"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http://sumo.dlr.de/wiki/Simulation/Output</a:t>
            </a:r>
          </a:p>
        </p:txBody>
      </p:sp>
      <p:sp>
        <p:nvSpPr>
          <p:cNvPr id="4" name="Slide Number Placeholder 3"/>
          <p:cNvSpPr>
            <a:spLocks noGrp="1"/>
          </p:cNvSpPr>
          <p:nvPr>
            <p:ph type="sldNum" sz="quarter" idx="10"/>
          </p:nvPr>
        </p:nvSpPr>
        <p:spPr/>
        <p:txBody>
          <a:bodyPr/>
          <a:lstStyle/>
          <a:p>
            <a:fld id="{EFEAA174-3D5C-4FC1-A672-6DF6E1B41D27}" type="slidenum">
              <a:rPr lang="en-US" smtClean="0"/>
              <a:t>11</a:t>
            </a:fld>
            <a:endParaRPr lang="en-US"/>
          </a:p>
        </p:txBody>
      </p:sp>
    </p:spTree>
    <p:extLst>
      <p:ext uri="{BB962C8B-B14F-4D97-AF65-F5344CB8AC3E}">
        <p14:creationId xmlns:p14="http://schemas.microsoft.com/office/powerpoint/2010/main" val="776554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https://www.dropbox.com/s/h7y28db3f12calv/DVRPC Traffic Counts For Net OSM 2 - V-3 9.1.xlsb.xlsx?dl=0</a:t>
            </a:r>
            <a:endParaRPr lang="en-US" dirty="0"/>
          </a:p>
          <a:p>
            <a:r>
              <a:rPr lang="en-US" dirty="0"/>
              <a:t>https://www.dropbox.com/s/709opumzrtlf6ys/GIS_TAZ_to_TAZ_All.png?dl=0</a:t>
            </a:r>
          </a:p>
        </p:txBody>
      </p:sp>
      <p:sp>
        <p:nvSpPr>
          <p:cNvPr id="4" name="Slide Number Placeholder 3"/>
          <p:cNvSpPr>
            <a:spLocks noGrp="1"/>
          </p:cNvSpPr>
          <p:nvPr>
            <p:ph type="sldNum" sz="quarter" idx="10"/>
          </p:nvPr>
        </p:nvSpPr>
        <p:spPr/>
        <p:txBody>
          <a:bodyPr/>
          <a:lstStyle/>
          <a:p>
            <a:fld id="{EFEAA174-3D5C-4FC1-A672-6DF6E1B41D27}" type="slidenum">
              <a:rPr lang="en-US" smtClean="0"/>
              <a:t>14</a:t>
            </a:fld>
            <a:endParaRPr lang="en-US" dirty="0"/>
          </a:p>
        </p:txBody>
      </p:sp>
    </p:spTree>
    <p:extLst>
      <p:ext uri="{BB962C8B-B14F-4D97-AF65-F5344CB8AC3E}">
        <p14:creationId xmlns:p14="http://schemas.microsoft.com/office/powerpoint/2010/main" val="27673274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FEAA174-3D5C-4FC1-A672-6DF6E1B41D27}" type="slidenum">
              <a:rPr lang="en-US" smtClean="0"/>
              <a:t>16</a:t>
            </a:fld>
            <a:endParaRPr lang="en-US"/>
          </a:p>
        </p:txBody>
      </p:sp>
    </p:spTree>
    <p:extLst>
      <p:ext uri="{BB962C8B-B14F-4D97-AF65-F5344CB8AC3E}">
        <p14:creationId xmlns:p14="http://schemas.microsoft.com/office/powerpoint/2010/main" val="2801906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C:\Sumo\runs\West_Philly\OSM_Clipped_Vtype_Routes\OSM_Clipped_TAZ_FULLish.trip.xml</a:t>
            </a:r>
          </a:p>
        </p:txBody>
      </p:sp>
      <p:sp>
        <p:nvSpPr>
          <p:cNvPr id="4" name="Slide Number Placeholder 3"/>
          <p:cNvSpPr>
            <a:spLocks noGrp="1"/>
          </p:cNvSpPr>
          <p:nvPr>
            <p:ph type="sldNum" sz="quarter" idx="10"/>
          </p:nvPr>
        </p:nvSpPr>
        <p:spPr/>
        <p:txBody>
          <a:bodyPr/>
          <a:lstStyle/>
          <a:p>
            <a:fld id="{EFEAA174-3D5C-4FC1-A672-6DF6E1B41D27}" type="slidenum">
              <a:rPr lang="en-US" smtClean="0"/>
              <a:t>17</a:t>
            </a:fld>
            <a:endParaRPr lang="en-US"/>
          </a:p>
        </p:txBody>
      </p:sp>
    </p:spTree>
    <p:extLst>
      <p:ext uri="{BB962C8B-B14F-4D97-AF65-F5344CB8AC3E}">
        <p14:creationId xmlns:p14="http://schemas.microsoft.com/office/powerpoint/2010/main" val="1242593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dirty="0">
                <a:hlinkClick r:id="rId3" action="ppaction://hlinkfile"/>
              </a:rPr>
              <a:t>file:///C:\Users\Biko\Dropbox\PhD\Research\Models\SUMO\DVRPC\TAZ\Traffic_Count_TAZ_SpatialJoin_1.xlsx</a:t>
            </a:r>
            <a:endParaRPr lang="en-US" dirty="0"/>
          </a:p>
        </p:txBody>
      </p:sp>
      <p:sp>
        <p:nvSpPr>
          <p:cNvPr id="4" name="Slide Number Placeholder 3"/>
          <p:cNvSpPr>
            <a:spLocks noGrp="1"/>
          </p:cNvSpPr>
          <p:nvPr>
            <p:ph type="sldNum" sz="quarter" idx="10"/>
          </p:nvPr>
        </p:nvSpPr>
        <p:spPr/>
        <p:txBody>
          <a:bodyPr/>
          <a:lstStyle/>
          <a:p>
            <a:fld id="{EFEAA174-3D5C-4FC1-A672-6DF6E1B41D27}" type="slidenum">
              <a:rPr lang="en-US" smtClean="0"/>
              <a:t>19</a:t>
            </a:fld>
            <a:endParaRPr lang="en-US"/>
          </a:p>
        </p:txBody>
      </p:sp>
    </p:spTree>
    <p:extLst>
      <p:ext uri="{BB962C8B-B14F-4D97-AF65-F5344CB8AC3E}">
        <p14:creationId xmlns:p14="http://schemas.microsoft.com/office/powerpoint/2010/main" val="3813574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u="sng">
                <a:solidFill>
                  <a:schemeClr val="accent1"/>
                </a:solidFill>
              </a:rPr>
              <a:t>Contacted </a:t>
            </a:r>
            <a:r>
              <a:rPr lang="en-US" sz="1200" b="1" u="sng" dirty="0">
                <a:solidFill>
                  <a:schemeClr val="accent1"/>
                </a:solidFill>
              </a:rPr>
              <a:t>DR. RYERSON (@UPENN) to see if she can use VISUM to generate the TAZ to TAZ O/D Matrix. </a:t>
            </a:r>
          </a:p>
          <a:p>
            <a:r>
              <a:rPr lang="en-US" dirty="0"/>
              <a:t>	-No response yet</a:t>
            </a:r>
          </a:p>
        </p:txBody>
      </p:sp>
      <p:sp>
        <p:nvSpPr>
          <p:cNvPr id="4" name="Slide Number Placeholder 3"/>
          <p:cNvSpPr>
            <a:spLocks noGrp="1"/>
          </p:cNvSpPr>
          <p:nvPr>
            <p:ph type="sldNum" sz="quarter" idx="10"/>
          </p:nvPr>
        </p:nvSpPr>
        <p:spPr/>
        <p:txBody>
          <a:bodyPr/>
          <a:lstStyle/>
          <a:p>
            <a:fld id="{EFEAA174-3D5C-4FC1-A672-6DF6E1B41D27}" type="slidenum">
              <a:rPr lang="en-US" smtClean="0"/>
              <a:t>22</a:t>
            </a:fld>
            <a:endParaRPr lang="en-US"/>
          </a:p>
        </p:txBody>
      </p:sp>
    </p:spTree>
    <p:extLst>
      <p:ext uri="{BB962C8B-B14F-4D97-AF65-F5344CB8AC3E}">
        <p14:creationId xmlns:p14="http://schemas.microsoft.com/office/powerpoint/2010/main" val="32652607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Hooper, R., Armitage, R., Gallagher, A., &amp; Osorio, T. (2009). Whole-life infrastructure asset management: good practice guide for civil infrastructure. </a:t>
            </a:r>
            <a:r>
              <a:rPr lang="en-US" sz="1200" b="0" i="1" kern="1200" dirty="0">
                <a:solidFill>
                  <a:schemeClr val="tx1"/>
                </a:solidFill>
                <a:effectLst/>
                <a:latin typeface="+mn-lt"/>
                <a:ea typeface="+mn-ea"/>
                <a:cs typeface="+mn-cs"/>
              </a:rPr>
              <a:t>Construction Industry Research and Information Association report 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677</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EFEAA174-3D5C-4FC1-A672-6DF6E1B41D27}" type="slidenum">
              <a:rPr lang="en-US" smtClean="0"/>
              <a:t>25</a:t>
            </a:fld>
            <a:endParaRPr lang="en-US"/>
          </a:p>
        </p:txBody>
      </p:sp>
    </p:spTree>
    <p:extLst>
      <p:ext uri="{BB962C8B-B14F-4D97-AF65-F5344CB8AC3E}">
        <p14:creationId xmlns:p14="http://schemas.microsoft.com/office/powerpoint/2010/main" val="2261833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1524000" y="3602039"/>
            <a:ext cx="9144000" cy="1655762"/>
          </a:xfrm>
        </p:spPr>
        <p:txBody>
          <a:bodyPr/>
          <a:lstStyle>
            <a:lvl1pPr marL="0" indent="0" algn="ctr">
              <a:buNone/>
              <a:defRPr sz="2400">
                <a:latin typeface="Times New Roman" panose="02020603050405020304" pitchFamily="18" charset="0"/>
                <a:cs typeface="Times New Roman" panose="02020603050405020304" pitchFamily="18" charset="0"/>
              </a:defRPr>
            </a:lvl1pPr>
            <a:lvl2pPr marL="457222" indent="0" algn="ctr">
              <a:buNone/>
              <a:defRPr sz="2000"/>
            </a:lvl2pPr>
            <a:lvl3pPr marL="914445" indent="0" algn="ctr">
              <a:buNone/>
              <a:defRPr sz="1801"/>
            </a:lvl3pPr>
            <a:lvl4pPr marL="1371667" indent="0" algn="ctr">
              <a:buNone/>
              <a:defRPr sz="1600"/>
            </a:lvl4pPr>
            <a:lvl5pPr marL="1828890" indent="0" algn="ctr">
              <a:buNone/>
              <a:defRPr sz="1600"/>
            </a:lvl5pPr>
            <a:lvl6pPr marL="2286112" indent="0" algn="ctr">
              <a:buNone/>
              <a:defRPr sz="1600"/>
            </a:lvl6pPr>
            <a:lvl7pPr marL="2743334" indent="0" algn="ctr">
              <a:buNone/>
              <a:defRPr sz="1600"/>
            </a:lvl7pPr>
            <a:lvl8pPr marL="3200556" indent="0" algn="ctr">
              <a:buNone/>
              <a:defRPr sz="1600"/>
            </a:lvl8pPr>
            <a:lvl9pPr marL="3657779"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0AC4068-1DF8-4404-95ED-7E74D38EF59D}" type="datetimeFigureOut">
              <a:rPr lang="en-US" smtClean="0"/>
              <a:t>2/15/2018</a:t>
            </a:fld>
            <a:endParaRPr lang="en-US"/>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8512FBDA-1B35-423E-8E91-AC203D3869C4}" type="slidenum">
              <a:rPr lang="en-US" smtClean="0"/>
              <a:t>‹#›</a:t>
            </a:fld>
            <a:endParaRPr lang="en-US"/>
          </a:p>
        </p:txBody>
      </p:sp>
    </p:spTree>
    <p:extLst>
      <p:ext uri="{BB962C8B-B14F-4D97-AF65-F5344CB8AC3E}">
        <p14:creationId xmlns:p14="http://schemas.microsoft.com/office/powerpoint/2010/main" val="3972458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AC4068-1DF8-4404-95ED-7E74D38EF59D}" type="datetimeFigureOut">
              <a:rPr lang="en-US" smtClean="0"/>
              <a:t>2/15/2018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12FBDA-1B35-423E-8E91-AC203D3869C4}" type="slidenum">
              <a:rPr lang="en-US" smtClean="0"/>
              <a:t>‹#›</a:t>
            </a:fld>
            <a:endParaRPr lang="en-US"/>
          </a:p>
        </p:txBody>
      </p:sp>
    </p:spTree>
    <p:extLst>
      <p:ext uri="{BB962C8B-B14F-4D97-AF65-F5344CB8AC3E}">
        <p14:creationId xmlns:p14="http://schemas.microsoft.com/office/powerpoint/2010/main" val="373955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AC4068-1DF8-4404-95ED-7E74D38EF59D}" type="datetimeFigureOut">
              <a:rPr lang="en-US" smtClean="0"/>
              <a:t>2/15/2018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12FBDA-1B35-423E-8E91-AC203D3869C4}" type="slidenum">
              <a:rPr lang="en-US" smtClean="0"/>
              <a:t>‹#›</a:t>
            </a:fld>
            <a:endParaRPr lang="en-US"/>
          </a:p>
        </p:txBody>
      </p:sp>
    </p:spTree>
    <p:extLst>
      <p:ext uri="{BB962C8B-B14F-4D97-AF65-F5344CB8AC3E}">
        <p14:creationId xmlns:p14="http://schemas.microsoft.com/office/powerpoint/2010/main" val="10332137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1524000" y="3602039"/>
            <a:ext cx="9144000" cy="1655762"/>
          </a:xfrm>
        </p:spPr>
        <p:txBody>
          <a:bodyPr/>
          <a:lstStyle>
            <a:lvl1pPr marL="0" indent="0" algn="ctr">
              <a:buNone/>
              <a:defRPr sz="2400">
                <a:latin typeface="Times New Roman" panose="02020603050405020304" pitchFamily="18" charset="0"/>
                <a:cs typeface="Times New Roman" panose="02020603050405020304" pitchFamily="18" charset="0"/>
              </a:defRPr>
            </a:lvl1pPr>
            <a:lvl2pPr marL="457222" indent="0" algn="ctr">
              <a:buNone/>
              <a:defRPr sz="2000"/>
            </a:lvl2pPr>
            <a:lvl3pPr marL="914445" indent="0" algn="ctr">
              <a:buNone/>
              <a:defRPr sz="1801"/>
            </a:lvl3pPr>
            <a:lvl4pPr marL="1371667" indent="0" algn="ctr">
              <a:buNone/>
              <a:defRPr sz="1600"/>
            </a:lvl4pPr>
            <a:lvl5pPr marL="1828890" indent="0" algn="ctr">
              <a:buNone/>
              <a:defRPr sz="1600"/>
            </a:lvl5pPr>
            <a:lvl6pPr marL="2286112" indent="0" algn="ctr">
              <a:buNone/>
              <a:defRPr sz="1600"/>
            </a:lvl6pPr>
            <a:lvl7pPr marL="2743334" indent="0" algn="ctr">
              <a:buNone/>
              <a:defRPr sz="1600"/>
            </a:lvl7pPr>
            <a:lvl8pPr marL="3200556" indent="0" algn="ctr">
              <a:buNone/>
              <a:defRPr sz="1600"/>
            </a:lvl8pPr>
            <a:lvl9pPr marL="3657779"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3604D5B7-B4F5-4175-9E9F-BC5CAFD74702}" type="datetimeFigureOut">
              <a:rPr lang="en-US" smtClean="0"/>
              <a:t>2/15/2018</a:t>
            </a:fld>
            <a:endParaRPr lang="en-US" dirty="0"/>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dirty="0"/>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C7EE15D9-EC51-4EA4-BBFF-747D369215C1}" type="slidenum">
              <a:rPr lang="en-US" smtClean="0"/>
              <a:t>‹#›</a:t>
            </a:fld>
            <a:endParaRPr lang="en-US" dirty="0"/>
          </a:p>
        </p:txBody>
      </p:sp>
    </p:spTree>
    <p:extLst>
      <p:ext uri="{BB962C8B-B14F-4D97-AF65-F5344CB8AC3E}">
        <p14:creationId xmlns:p14="http://schemas.microsoft.com/office/powerpoint/2010/main" val="24198162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82931"/>
          </a:xfrm>
        </p:spPr>
        <p:txBody>
          <a:bodyPr>
            <a:noAutofit/>
          </a:bodyPr>
          <a:lstStyle>
            <a:lvl1pPr>
              <a:defRPr sz="3600">
                <a:solidFill>
                  <a:schemeClr val="bg1"/>
                </a:solidFill>
                <a:latin typeface="+mj-lt"/>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a:xfrm>
            <a:off x="838205" y="1163473"/>
            <a:ext cx="10515600" cy="4351338"/>
          </a:xfrm>
        </p:spPr>
        <p:txBody>
          <a:bodyPr/>
          <a:lstStyle>
            <a:lvl1pPr>
              <a:defRPr>
                <a:latin typeface="+mn-lt"/>
                <a:cs typeface="Times New Roman" panose="02020603050405020304" pitchFamily="18" charset="0"/>
              </a:defRPr>
            </a:lvl1pPr>
            <a:lvl2pPr>
              <a:defRPr>
                <a:latin typeface="+mn-lt"/>
                <a:cs typeface="Times New Roman" panose="02020603050405020304" pitchFamily="18" charset="0"/>
              </a:defRPr>
            </a:lvl2pPr>
            <a:lvl3pPr>
              <a:defRPr>
                <a:latin typeface="+mn-lt"/>
                <a:cs typeface="Times New Roman" panose="02020603050405020304" pitchFamily="18" charset="0"/>
              </a:defRPr>
            </a:lvl3pPr>
            <a:lvl4pPr>
              <a:defRPr>
                <a:latin typeface="+mn-lt"/>
                <a:cs typeface="Times New Roman" panose="02020603050405020304" pitchFamily="18" charset="0"/>
              </a:defRPr>
            </a:lvl4pPr>
            <a:lvl5pPr>
              <a:defRPr>
                <a:latin typeface="+mn-lt"/>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3604D5B7-B4F5-4175-9E9F-BC5CAFD74702}" type="datetimeFigureOut">
              <a:rPr lang="en-US" smtClean="0"/>
              <a:t>2/15/2018</a:t>
            </a:fld>
            <a:endParaRPr lang="en-US" dirty="0"/>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dirty="0"/>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C7EE15D9-EC51-4EA4-BBFF-747D369215C1}" type="slidenum">
              <a:rPr lang="en-US" smtClean="0"/>
              <a:t>‹#›</a:t>
            </a:fld>
            <a:endParaRPr lang="en-US" dirty="0"/>
          </a:p>
        </p:txBody>
      </p:sp>
    </p:spTree>
    <p:extLst>
      <p:ext uri="{BB962C8B-B14F-4D97-AF65-F5344CB8AC3E}">
        <p14:creationId xmlns:p14="http://schemas.microsoft.com/office/powerpoint/2010/main" val="1901658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3" y="1709738"/>
            <a:ext cx="10515600" cy="2852737"/>
          </a:xfrm>
        </p:spPr>
        <p:txBody>
          <a:bodyPr anchor="b"/>
          <a:lstStyle>
            <a:lvl1pPr>
              <a:defRPr sz="60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3" y="4589465"/>
            <a:ext cx="10515600" cy="1500187"/>
          </a:xfrm>
        </p:spPr>
        <p:txBody>
          <a:bodyPr/>
          <a:lstStyle>
            <a:lvl1pPr marL="0" indent="0">
              <a:buNone/>
              <a:defRPr sz="2400">
                <a:solidFill>
                  <a:schemeClr val="tx1">
                    <a:tint val="75000"/>
                  </a:schemeClr>
                </a:solidFill>
                <a:latin typeface="Times New Roman" panose="02020603050405020304" pitchFamily="18" charset="0"/>
                <a:cs typeface="Times New Roman" panose="02020603050405020304" pitchFamily="18" charset="0"/>
              </a:defRPr>
            </a:lvl1pPr>
            <a:lvl2pPr marL="457222" indent="0">
              <a:buNone/>
              <a:defRPr sz="2000">
                <a:solidFill>
                  <a:schemeClr val="tx1">
                    <a:tint val="75000"/>
                  </a:schemeClr>
                </a:solidFill>
              </a:defRPr>
            </a:lvl2pPr>
            <a:lvl3pPr marL="914445" indent="0">
              <a:buNone/>
              <a:defRPr sz="1801">
                <a:solidFill>
                  <a:schemeClr val="tx1">
                    <a:tint val="75000"/>
                  </a:schemeClr>
                </a:solidFill>
              </a:defRPr>
            </a:lvl3pPr>
            <a:lvl4pPr marL="1371667" indent="0">
              <a:buNone/>
              <a:defRPr sz="1600">
                <a:solidFill>
                  <a:schemeClr val="tx1">
                    <a:tint val="75000"/>
                  </a:schemeClr>
                </a:solidFill>
              </a:defRPr>
            </a:lvl4pPr>
            <a:lvl5pPr marL="1828890" indent="0">
              <a:buNone/>
              <a:defRPr sz="1600">
                <a:solidFill>
                  <a:schemeClr val="tx1">
                    <a:tint val="75000"/>
                  </a:schemeClr>
                </a:solidFill>
              </a:defRPr>
            </a:lvl5pPr>
            <a:lvl6pPr marL="2286112" indent="0">
              <a:buNone/>
              <a:defRPr sz="1600">
                <a:solidFill>
                  <a:schemeClr val="tx1">
                    <a:tint val="75000"/>
                  </a:schemeClr>
                </a:solidFill>
              </a:defRPr>
            </a:lvl6pPr>
            <a:lvl7pPr marL="2743334" indent="0">
              <a:buNone/>
              <a:defRPr sz="1600">
                <a:solidFill>
                  <a:schemeClr val="tx1">
                    <a:tint val="75000"/>
                  </a:schemeClr>
                </a:solidFill>
              </a:defRPr>
            </a:lvl7pPr>
            <a:lvl8pPr marL="3200556" indent="0">
              <a:buNone/>
              <a:defRPr sz="1600">
                <a:solidFill>
                  <a:schemeClr val="tx1">
                    <a:tint val="75000"/>
                  </a:schemeClr>
                </a:solidFill>
              </a:defRPr>
            </a:lvl8pPr>
            <a:lvl9pPr marL="3657779"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3604D5B7-B4F5-4175-9E9F-BC5CAFD74702}" type="datetimeFigureOut">
              <a:rPr lang="en-US" smtClean="0"/>
              <a:t>2/15/2018</a:t>
            </a:fld>
            <a:endParaRPr lang="en-US" dirty="0"/>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dirty="0"/>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C7EE15D9-EC51-4EA4-BBFF-747D369215C1}" type="slidenum">
              <a:rPr lang="en-US" smtClean="0"/>
              <a:t>‹#›</a:t>
            </a:fld>
            <a:endParaRPr lang="en-US" dirty="0"/>
          </a:p>
        </p:txBody>
      </p:sp>
    </p:spTree>
    <p:extLst>
      <p:ext uri="{BB962C8B-B14F-4D97-AF65-F5344CB8AC3E}">
        <p14:creationId xmlns:p14="http://schemas.microsoft.com/office/powerpoint/2010/main" val="39216415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1"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1"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604D5B7-B4F5-4175-9E9F-BC5CAFD74702}" type="datetimeFigureOut">
              <a:rPr lang="en-US" smtClean="0"/>
              <a:t>2/15/2018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7EE15D9-EC51-4EA4-BBFF-747D369215C1}" type="slidenum">
              <a:rPr lang="en-US" smtClean="0"/>
              <a:t>‹#›</a:t>
            </a:fld>
            <a:endParaRPr lang="en-US" dirty="0"/>
          </a:p>
        </p:txBody>
      </p:sp>
    </p:spTree>
    <p:extLst>
      <p:ext uri="{BB962C8B-B14F-4D97-AF65-F5344CB8AC3E}">
        <p14:creationId xmlns:p14="http://schemas.microsoft.com/office/powerpoint/2010/main" val="417454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91" y="365125"/>
            <a:ext cx="10515600" cy="1325563"/>
          </a:xfrm>
        </p:spPr>
        <p:txBody>
          <a:bodyPr/>
          <a:lstStyle>
            <a:lvl1pPr>
              <a:defRPr>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Text Placeholder 2"/>
          <p:cNvSpPr>
            <a:spLocks noGrp="1"/>
          </p:cNvSpPr>
          <p:nvPr>
            <p:ph type="body" idx="1"/>
          </p:nvPr>
        </p:nvSpPr>
        <p:spPr>
          <a:xfrm>
            <a:off x="839793" y="1681163"/>
            <a:ext cx="5157787" cy="82391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222" indent="0">
              <a:buNone/>
              <a:defRPr sz="2000" b="1"/>
            </a:lvl2pPr>
            <a:lvl3pPr marL="914445" indent="0">
              <a:buNone/>
              <a:defRPr sz="1801" b="1"/>
            </a:lvl3pPr>
            <a:lvl4pPr marL="1371667" indent="0">
              <a:buNone/>
              <a:defRPr sz="1600" b="1"/>
            </a:lvl4pPr>
            <a:lvl5pPr marL="1828890" indent="0">
              <a:buNone/>
              <a:defRPr sz="1600" b="1"/>
            </a:lvl5pPr>
            <a:lvl6pPr marL="2286112" indent="0">
              <a:buNone/>
              <a:defRPr sz="1600" b="1"/>
            </a:lvl6pPr>
            <a:lvl7pPr marL="2743334" indent="0">
              <a:buNone/>
              <a:defRPr sz="1600" b="1"/>
            </a:lvl7pPr>
            <a:lvl8pPr marL="3200556" indent="0">
              <a:buNone/>
              <a:defRPr sz="1600" b="1"/>
            </a:lvl8pPr>
            <a:lvl9pPr marL="3657779" indent="0">
              <a:buNone/>
              <a:defRPr sz="1600" b="1"/>
            </a:lvl9pPr>
          </a:lstStyle>
          <a:p>
            <a:pPr lvl="0"/>
            <a:r>
              <a:rPr lang="en-US"/>
              <a:t>Edit Master text styles</a:t>
            </a:r>
          </a:p>
        </p:txBody>
      </p:sp>
      <p:sp>
        <p:nvSpPr>
          <p:cNvPr id="4" name="Content Placeholder 3"/>
          <p:cNvSpPr>
            <a:spLocks noGrp="1"/>
          </p:cNvSpPr>
          <p:nvPr>
            <p:ph sz="half" idx="2"/>
          </p:nvPr>
        </p:nvSpPr>
        <p:spPr>
          <a:xfrm>
            <a:off x="839793" y="2505077"/>
            <a:ext cx="5157787" cy="368458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3" y="1681163"/>
            <a:ext cx="5183188" cy="82391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222" indent="0">
              <a:buNone/>
              <a:defRPr sz="2000" b="1"/>
            </a:lvl2pPr>
            <a:lvl3pPr marL="914445" indent="0">
              <a:buNone/>
              <a:defRPr sz="1801" b="1"/>
            </a:lvl3pPr>
            <a:lvl4pPr marL="1371667" indent="0">
              <a:buNone/>
              <a:defRPr sz="1600" b="1"/>
            </a:lvl4pPr>
            <a:lvl5pPr marL="1828890" indent="0">
              <a:buNone/>
              <a:defRPr sz="1600" b="1"/>
            </a:lvl5pPr>
            <a:lvl6pPr marL="2286112" indent="0">
              <a:buNone/>
              <a:defRPr sz="1600" b="1"/>
            </a:lvl6pPr>
            <a:lvl7pPr marL="2743334" indent="0">
              <a:buNone/>
              <a:defRPr sz="1600" b="1"/>
            </a:lvl7pPr>
            <a:lvl8pPr marL="3200556" indent="0">
              <a:buNone/>
              <a:defRPr sz="1600" b="1"/>
            </a:lvl8pPr>
            <a:lvl9pPr marL="3657779" indent="0">
              <a:buNone/>
              <a:defRPr sz="1600" b="1"/>
            </a:lvl9pPr>
          </a:lstStyle>
          <a:p>
            <a:pPr lvl="0"/>
            <a:r>
              <a:rPr lang="en-US"/>
              <a:t>Edit Master text styles</a:t>
            </a:r>
          </a:p>
        </p:txBody>
      </p:sp>
      <p:sp>
        <p:nvSpPr>
          <p:cNvPr id="6" name="Content Placeholder 5"/>
          <p:cNvSpPr>
            <a:spLocks noGrp="1"/>
          </p:cNvSpPr>
          <p:nvPr>
            <p:ph sz="quarter" idx="4"/>
          </p:nvPr>
        </p:nvSpPr>
        <p:spPr>
          <a:xfrm>
            <a:off x="6172203" y="2505077"/>
            <a:ext cx="5183188" cy="368458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3604D5B7-B4F5-4175-9E9F-BC5CAFD74702}" type="datetimeFigureOut">
              <a:rPr lang="en-US" smtClean="0"/>
              <a:t>2/15/2018</a:t>
            </a:fld>
            <a:endParaRPr lang="en-US" dirty="0"/>
          </a:p>
        </p:txBody>
      </p:sp>
      <p:sp>
        <p:nvSpPr>
          <p:cNvPr id="8" name="Footer Placeholder 7"/>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dirty="0"/>
          </a:p>
        </p:txBody>
      </p:sp>
      <p:sp>
        <p:nvSpPr>
          <p:cNvPr id="9" name="Slide Number Placeholder 8"/>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C7EE15D9-EC51-4EA4-BBFF-747D369215C1}" type="slidenum">
              <a:rPr lang="en-US" smtClean="0"/>
              <a:t>‹#›</a:t>
            </a:fld>
            <a:endParaRPr lang="en-US" dirty="0"/>
          </a:p>
        </p:txBody>
      </p:sp>
    </p:spTree>
    <p:extLst>
      <p:ext uri="{BB962C8B-B14F-4D97-AF65-F5344CB8AC3E}">
        <p14:creationId xmlns:p14="http://schemas.microsoft.com/office/powerpoint/2010/main" val="42467913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604D5B7-B4F5-4175-9E9F-BC5CAFD74702}" type="datetimeFigureOut">
              <a:rPr lang="en-US" smtClean="0"/>
              <a:t>2/15/2018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7EE15D9-EC51-4EA4-BBFF-747D369215C1}" type="slidenum">
              <a:rPr lang="en-US" smtClean="0"/>
              <a:t>‹#›</a:t>
            </a:fld>
            <a:endParaRPr lang="en-US" dirty="0"/>
          </a:p>
        </p:txBody>
      </p:sp>
    </p:spTree>
    <p:extLst>
      <p:ext uri="{BB962C8B-B14F-4D97-AF65-F5344CB8AC3E}">
        <p14:creationId xmlns:p14="http://schemas.microsoft.com/office/powerpoint/2010/main" val="18851722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04D5B7-B4F5-4175-9E9F-BC5CAFD74702}" type="datetimeFigureOut">
              <a:rPr lang="en-US" smtClean="0"/>
              <a:t>2/15/2018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7EE15D9-EC51-4EA4-BBFF-747D369215C1}" type="slidenum">
              <a:rPr lang="en-US" smtClean="0"/>
              <a:t>‹#›</a:t>
            </a:fld>
            <a:endParaRPr lang="en-US" dirty="0"/>
          </a:p>
        </p:txBody>
      </p:sp>
    </p:spTree>
    <p:extLst>
      <p:ext uri="{BB962C8B-B14F-4D97-AF65-F5344CB8AC3E}">
        <p14:creationId xmlns:p14="http://schemas.microsoft.com/office/powerpoint/2010/main" val="41017770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1" y="457200"/>
            <a:ext cx="3932236"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92" y="987427"/>
            <a:ext cx="6172201"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91" y="2057400"/>
            <a:ext cx="3932236" cy="3811588"/>
          </a:xfrm>
        </p:spPr>
        <p:txBody>
          <a:bodyPr/>
          <a:lstStyle>
            <a:lvl1pPr marL="0" indent="0">
              <a:buNone/>
              <a:defRPr sz="1600"/>
            </a:lvl1pPr>
            <a:lvl2pPr marL="457222" indent="0">
              <a:buNone/>
              <a:defRPr sz="1401"/>
            </a:lvl2pPr>
            <a:lvl3pPr marL="914445" indent="0">
              <a:buNone/>
              <a:defRPr sz="1200"/>
            </a:lvl3pPr>
            <a:lvl4pPr marL="1371667" indent="0">
              <a:buNone/>
              <a:defRPr sz="1001"/>
            </a:lvl4pPr>
            <a:lvl5pPr marL="1828890" indent="0">
              <a:buNone/>
              <a:defRPr sz="1001"/>
            </a:lvl5pPr>
            <a:lvl6pPr marL="2286112" indent="0">
              <a:buNone/>
              <a:defRPr sz="1001"/>
            </a:lvl6pPr>
            <a:lvl7pPr marL="2743334" indent="0">
              <a:buNone/>
              <a:defRPr sz="1001"/>
            </a:lvl7pPr>
            <a:lvl8pPr marL="3200556" indent="0">
              <a:buNone/>
              <a:defRPr sz="1001"/>
            </a:lvl8pPr>
            <a:lvl9pPr marL="3657779" indent="0">
              <a:buNone/>
              <a:defRPr sz="1001"/>
            </a:lvl9pPr>
          </a:lstStyle>
          <a:p>
            <a:pPr lvl="0"/>
            <a:r>
              <a:rPr lang="en-US"/>
              <a:t>Edit Master text styles</a:t>
            </a:r>
          </a:p>
        </p:txBody>
      </p:sp>
      <p:sp>
        <p:nvSpPr>
          <p:cNvPr id="5" name="Date Placeholder 4"/>
          <p:cNvSpPr>
            <a:spLocks noGrp="1"/>
          </p:cNvSpPr>
          <p:nvPr>
            <p:ph type="dt" sz="half" idx="10"/>
          </p:nvPr>
        </p:nvSpPr>
        <p:spPr/>
        <p:txBody>
          <a:bodyPr/>
          <a:lstStyle/>
          <a:p>
            <a:fld id="{3604D5B7-B4F5-4175-9E9F-BC5CAFD74702}" type="datetimeFigureOut">
              <a:rPr lang="en-US" smtClean="0"/>
              <a:t>2/15/2018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7EE15D9-EC51-4EA4-BBFF-747D369215C1}" type="slidenum">
              <a:rPr lang="en-US" smtClean="0"/>
              <a:t>‹#›</a:t>
            </a:fld>
            <a:endParaRPr lang="en-US" dirty="0"/>
          </a:p>
        </p:txBody>
      </p:sp>
    </p:spTree>
    <p:extLst>
      <p:ext uri="{BB962C8B-B14F-4D97-AF65-F5344CB8AC3E}">
        <p14:creationId xmlns:p14="http://schemas.microsoft.com/office/powerpoint/2010/main" val="2987547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82931"/>
          </a:xfrm>
        </p:spPr>
        <p:txBody>
          <a:bodyPr>
            <a:noAutofit/>
          </a:bodyPr>
          <a:lstStyle>
            <a:lvl1pPr>
              <a:defRPr sz="3600">
                <a:solidFill>
                  <a:schemeClr val="bg1"/>
                </a:solidFill>
                <a:latin typeface="+mj-lt"/>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a:xfrm>
            <a:off x="838205" y="1163473"/>
            <a:ext cx="10515600" cy="4351338"/>
          </a:xfrm>
        </p:spPr>
        <p:txBody>
          <a:bodyPr>
            <a:noAutofit/>
          </a:bodyPr>
          <a:lstStyle>
            <a:lvl1pPr>
              <a:defRPr>
                <a:latin typeface="+mn-lt"/>
                <a:cs typeface="Times New Roman" panose="02020603050405020304" pitchFamily="18" charset="0"/>
              </a:defRPr>
            </a:lvl1pPr>
            <a:lvl2pPr>
              <a:defRPr>
                <a:latin typeface="+mn-lt"/>
                <a:cs typeface="Times New Roman" panose="02020603050405020304" pitchFamily="18" charset="0"/>
              </a:defRPr>
            </a:lvl2pPr>
            <a:lvl3pPr>
              <a:defRPr>
                <a:latin typeface="+mn-lt"/>
                <a:cs typeface="Times New Roman" panose="02020603050405020304" pitchFamily="18" charset="0"/>
              </a:defRPr>
            </a:lvl3pPr>
            <a:lvl4pPr>
              <a:defRPr>
                <a:latin typeface="+mn-lt"/>
                <a:cs typeface="Times New Roman" panose="02020603050405020304" pitchFamily="18" charset="0"/>
              </a:defRPr>
            </a:lvl4pPr>
            <a:lvl5pPr>
              <a:defRPr>
                <a:latin typeface="+mn-lt"/>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0AC4068-1DF8-4404-95ED-7E74D38EF59D}" type="datetimeFigureOut">
              <a:rPr lang="en-US" smtClean="0"/>
              <a:t>2/15/2018</a:t>
            </a:fld>
            <a:endParaRPr lang="en-US"/>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8512FBDA-1B35-423E-8E91-AC203D3869C4}" type="slidenum">
              <a:rPr lang="en-US" smtClean="0"/>
              <a:t>‹#›</a:t>
            </a:fld>
            <a:endParaRPr lang="en-US"/>
          </a:p>
        </p:txBody>
      </p:sp>
    </p:spTree>
    <p:extLst>
      <p:ext uri="{BB962C8B-B14F-4D97-AF65-F5344CB8AC3E}">
        <p14:creationId xmlns:p14="http://schemas.microsoft.com/office/powerpoint/2010/main" val="42045569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1" y="457200"/>
            <a:ext cx="3932236"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92" y="987427"/>
            <a:ext cx="6172201" cy="4873625"/>
          </a:xfrm>
        </p:spPr>
        <p:txBody>
          <a:bodyPr/>
          <a:lstStyle>
            <a:lvl1pPr marL="0" indent="0">
              <a:buNone/>
              <a:defRPr sz="3200"/>
            </a:lvl1pPr>
            <a:lvl2pPr marL="457222" indent="0">
              <a:buNone/>
              <a:defRPr sz="2800"/>
            </a:lvl2pPr>
            <a:lvl3pPr marL="914445" indent="0">
              <a:buNone/>
              <a:defRPr sz="2400"/>
            </a:lvl3pPr>
            <a:lvl4pPr marL="1371667" indent="0">
              <a:buNone/>
              <a:defRPr sz="2000"/>
            </a:lvl4pPr>
            <a:lvl5pPr marL="1828890" indent="0">
              <a:buNone/>
              <a:defRPr sz="2000"/>
            </a:lvl5pPr>
            <a:lvl6pPr marL="2286112" indent="0">
              <a:buNone/>
              <a:defRPr sz="2000"/>
            </a:lvl6pPr>
            <a:lvl7pPr marL="2743334" indent="0">
              <a:buNone/>
              <a:defRPr sz="2000"/>
            </a:lvl7pPr>
            <a:lvl8pPr marL="3200556" indent="0">
              <a:buNone/>
              <a:defRPr sz="2000"/>
            </a:lvl8pPr>
            <a:lvl9pPr marL="3657779"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91" y="2057400"/>
            <a:ext cx="3932236" cy="3811588"/>
          </a:xfrm>
        </p:spPr>
        <p:txBody>
          <a:bodyPr/>
          <a:lstStyle>
            <a:lvl1pPr marL="0" indent="0">
              <a:buNone/>
              <a:defRPr sz="1600"/>
            </a:lvl1pPr>
            <a:lvl2pPr marL="457222" indent="0">
              <a:buNone/>
              <a:defRPr sz="1401"/>
            </a:lvl2pPr>
            <a:lvl3pPr marL="914445" indent="0">
              <a:buNone/>
              <a:defRPr sz="1200"/>
            </a:lvl3pPr>
            <a:lvl4pPr marL="1371667" indent="0">
              <a:buNone/>
              <a:defRPr sz="1001"/>
            </a:lvl4pPr>
            <a:lvl5pPr marL="1828890" indent="0">
              <a:buNone/>
              <a:defRPr sz="1001"/>
            </a:lvl5pPr>
            <a:lvl6pPr marL="2286112" indent="0">
              <a:buNone/>
              <a:defRPr sz="1001"/>
            </a:lvl6pPr>
            <a:lvl7pPr marL="2743334" indent="0">
              <a:buNone/>
              <a:defRPr sz="1001"/>
            </a:lvl7pPr>
            <a:lvl8pPr marL="3200556" indent="0">
              <a:buNone/>
              <a:defRPr sz="1001"/>
            </a:lvl8pPr>
            <a:lvl9pPr marL="3657779" indent="0">
              <a:buNone/>
              <a:defRPr sz="1001"/>
            </a:lvl9pPr>
          </a:lstStyle>
          <a:p>
            <a:pPr lvl="0"/>
            <a:r>
              <a:rPr lang="en-US"/>
              <a:t>Edit Master text styles</a:t>
            </a:r>
          </a:p>
        </p:txBody>
      </p:sp>
      <p:sp>
        <p:nvSpPr>
          <p:cNvPr id="5" name="Date Placeholder 4"/>
          <p:cNvSpPr>
            <a:spLocks noGrp="1"/>
          </p:cNvSpPr>
          <p:nvPr>
            <p:ph type="dt" sz="half" idx="10"/>
          </p:nvPr>
        </p:nvSpPr>
        <p:spPr/>
        <p:txBody>
          <a:bodyPr/>
          <a:lstStyle/>
          <a:p>
            <a:fld id="{3604D5B7-B4F5-4175-9E9F-BC5CAFD74702}" type="datetimeFigureOut">
              <a:rPr lang="en-US" smtClean="0"/>
              <a:t>2/15/2018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7EE15D9-EC51-4EA4-BBFF-747D369215C1}" type="slidenum">
              <a:rPr lang="en-US" smtClean="0"/>
              <a:t>‹#›</a:t>
            </a:fld>
            <a:endParaRPr lang="en-US" dirty="0"/>
          </a:p>
        </p:txBody>
      </p:sp>
    </p:spTree>
    <p:extLst>
      <p:ext uri="{BB962C8B-B14F-4D97-AF65-F5344CB8AC3E}">
        <p14:creationId xmlns:p14="http://schemas.microsoft.com/office/powerpoint/2010/main" val="3293598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04D5B7-B4F5-4175-9E9F-BC5CAFD74702}" type="datetimeFigureOut">
              <a:rPr lang="en-US" smtClean="0"/>
              <a:t>2/15/2018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7EE15D9-EC51-4EA4-BBFF-747D369215C1}" type="slidenum">
              <a:rPr lang="en-US" smtClean="0"/>
              <a:t>‹#›</a:t>
            </a:fld>
            <a:endParaRPr lang="en-US" dirty="0"/>
          </a:p>
        </p:txBody>
      </p:sp>
    </p:spTree>
    <p:extLst>
      <p:ext uri="{BB962C8B-B14F-4D97-AF65-F5344CB8AC3E}">
        <p14:creationId xmlns:p14="http://schemas.microsoft.com/office/powerpoint/2010/main" val="20787224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04D5B7-B4F5-4175-9E9F-BC5CAFD74702}" type="datetimeFigureOut">
              <a:rPr lang="en-US" smtClean="0"/>
              <a:t>2/15/2018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7EE15D9-EC51-4EA4-BBFF-747D369215C1}" type="slidenum">
              <a:rPr lang="en-US" smtClean="0"/>
              <a:t>‹#›</a:t>
            </a:fld>
            <a:endParaRPr lang="en-US" dirty="0"/>
          </a:p>
        </p:txBody>
      </p:sp>
    </p:spTree>
    <p:extLst>
      <p:ext uri="{BB962C8B-B14F-4D97-AF65-F5344CB8AC3E}">
        <p14:creationId xmlns:p14="http://schemas.microsoft.com/office/powerpoint/2010/main" val="15610973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24FE5-163B-4B10-97FD-5430D2239B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6C2424A-E0E8-4C1A-B2C8-00C3DD0211B6}"/>
              </a:ext>
            </a:extLst>
          </p:cNvPr>
          <p:cNvSpPr>
            <a:spLocks noGrp="1"/>
          </p:cNvSpPr>
          <p:nvPr>
            <p:ph type="subTitle" idx="1"/>
          </p:nvPr>
        </p:nvSpPr>
        <p:spPr>
          <a:xfrm>
            <a:off x="1524000" y="3602038"/>
            <a:ext cx="9144000" cy="1655762"/>
          </a:xfrm>
        </p:spPr>
        <p:txBody>
          <a:bodyPr/>
          <a:lstStyle>
            <a:lvl1pPr marL="0" indent="0" algn="ctr">
              <a:buNone/>
              <a:defRPr sz="2400"/>
            </a:lvl1pPr>
            <a:lvl2pPr marL="457211" indent="0" algn="ctr">
              <a:buNone/>
              <a:defRPr sz="2000"/>
            </a:lvl2pPr>
            <a:lvl3pPr marL="914422" indent="0" algn="ctr">
              <a:buNone/>
              <a:defRPr sz="1801"/>
            </a:lvl3pPr>
            <a:lvl4pPr marL="1371635" indent="0" algn="ctr">
              <a:buNone/>
              <a:defRPr sz="1600"/>
            </a:lvl4pPr>
            <a:lvl5pPr marL="1828846" indent="0" algn="ctr">
              <a:buNone/>
              <a:defRPr sz="1600"/>
            </a:lvl5pPr>
            <a:lvl6pPr marL="2286057" indent="0" algn="ctr">
              <a:buNone/>
              <a:defRPr sz="1600"/>
            </a:lvl6pPr>
            <a:lvl7pPr marL="2743268" indent="0" algn="ctr">
              <a:buNone/>
              <a:defRPr sz="1600"/>
            </a:lvl7pPr>
            <a:lvl8pPr marL="3200481" indent="0" algn="ctr">
              <a:buNone/>
              <a:defRPr sz="1600"/>
            </a:lvl8pPr>
            <a:lvl9pPr marL="3657692"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D6EB0B-9B58-4B51-A595-6AA9792D5D73}"/>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5" name="Footer Placeholder 4">
            <a:extLst>
              <a:ext uri="{FF2B5EF4-FFF2-40B4-BE49-F238E27FC236}">
                <a16:creationId xmlns:a16="http://schemas.microsoft.com/office/drawing/2014/main" id="{0FBA0353-F691-45FA-A945-B2BC45EB84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FE7D6F-83B0-4A1B-88FE-547C246AB731}"/>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39767672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FB002-0774-4CEC-914B-31250CB9E2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2940D6-5A79-4BCD-B16F-D1F19C2CF82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305EA5-755F-4276-85F8-37B850F8259B}"/>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5" name="Footer Placeholder 4">
            <a:extLst>
              <a:ext uri="{FF2B5EF4-FFF2-40B4-BE49-F238E27FC236}">
                <a16:creationId xmlns:a16="http://schemas.microsoft.com/office/drawing/2014/main" id="{A8730AD0-AC2D-4A83-9EA6-B108642968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037301-6144-4FC4-AA7B-95BB151760D4}"/>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30015868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1631F-E755-48B4-874E-6B72D570B3BB}"/>
              </a:ext>
            </a:extLst>
          </p:cNvPr>
          <p:cNvSpPr>
            <a:spLocks noGrp="1"/>
          </p:cNvSpPr>
          <p:nvPr>
            <p:ph type="title"/>
          </p:nvPr>
        </p:nvSpPr>
        <p:spPr>
          <a:xfrm>
            <a:off x="831853"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9AA28DC-B043-478E-AA48-7B470265347B}"/>
              </a:ext>
            </a:extLst>
          </p:cNvPr>
          <p:cNvSpPr>
            <a:spLocks noGrp="1"/>
          </p:cNvSpPr>
          <p:nvPr>
            <p:ph type="body" idx="1"/>
          </p:nvPr>
        </p:nvSpPr>
        <p:spPr>
          <a:xfrm>
            <a:off x="831853" y="4589465"/>
            <a:ext cx="10515600" cy="1500187"/>
          </a:xfrm>
        </p:spPr>
        <p:txBody>
          <a:bodyPr/>
          <a:lstStyle>
            <a:lvl1pPr marL="0" indent="0">
              <a:buNone/>
              <a:defRPr sz="2400">
                <a:solidFill>
                  <a:schemeClr val="tx1">
                    <a:tint val="75000"/>
                  </a:schemeClr>
                </a:solidFill>
              </a:defRPr>
            </a:lvl1pPr>
            <a:lvl2pPr marL="457211" indent="0">
              <a:buNone/>
              <a:defRPr sz="2000">
                <a:solidFill>
                  <a:schemeClr val="tx1">
                    <a:tint val="75000"/>
                  </a:schemeClr>
                </a:solidFill>
              </a:defRPr>
            </a:lvl2pPr>
            <a:lvl3pPr marL="914422" indent="0">
              <a:buNone/>
              <a:defRPr sz="1801">
                <a:solidFill>
                  <a:schemeClr val="tx1">
                    <a:tint val="75000"/>
                  </a:schemeClr>
                </a:solidFill>
              </a:defRPr>
            </a:lvl3pPr>
            <a:lvl4pPr marL="1371635" indent="0">
              <a:buNone/>
              <a:defRPr sz="1600">
                <a:solidFill>
                  <a:schemeClr val="tx1">
                    <a:tint val="75000"/>
                  </a:schemeClr>
                </a:solidFill>
              </a:defRPr>
            </a:lvl4pPr>
            <a:lvl5pPr marL="1828846" indent="0">
              <a:buNone/>
              <a:defRPr sz="1600">
                <a:solidFill>
                  <a:schemeClr val="tx1">
                    <a:tint val="75000"/>
                  </a:schemeClr>
                </a:solidFill>
              </a:defRPr>
            </a:lvl5pPr>
            <a:lvl6pPr marL="2286057" indent="0">
              <a:buNone/>
              <a:defRPr sz="1600">
                <a:solidFill>
                  <a:schemeClr val="tx1">
                    <a:tint val="75000"/>
                  </a:schemeClr>
                </a:solidFill>
              </a:defRPr>
            </a:lvl6pPr>
            <a:lvl7pPr marL="2743268" indent="0">
              <a:buNone/>
              <a:defRPr sz="1600">
                <a:solidFill>
                  <a:schemeClr val="tx1">
                    <a:tint val="75000"/>
                  </a:schemeClr>
                </a:solidFill>
              </a:defRPr>
            </a:lvl7pPr>
            <a:lvl8pPr marL="3200481" indent="0">
              <a:buNone/>
              <a:defRPr sz="1600">
                <a:solidFill>
                  <a:schemeClr val="tx1">
                    <a:tint val="75000"/>
                  </a:schemeClr>
                </a:solidFill>
              </a:defRPr>
            </a:lvl8pPr>
            <a:lvl9pPr marL="3657692"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2C99573-DF39-415C-9730-214A162D1D59}"/>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5" name="Footer Placeholder 4">
            <a:extLst>
              <a:ext uri="{FF2B5EF4-FFF2-40B4-BE49-F238E27FC236}">
                <a16:creationId xmlns:a16="http://schemas.microsoft.com/office/drawing/2014/main" id="{24062C8C-20BF-4458-A4E6-CF6AD0EC03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C205A-A81A-44D4-97EC-79D4F3A66725}"/>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32691659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C8A49-4284-4066-BFAC-B8A0EDB1D8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1A09ED-CDAA-4BEB-97E6-E5DE2E8BD29C}"/>
              </a:ext>
            </a:extLst>
          </p:cNvPr>
          <p:cNvSpPr>
            <a:spLocks noGrp="1"/>
          </p:cNvSpPr>
          <p:nvPr>
            <p:ph sz="half" idx="1"/>
          </p:nvPr>
        </p:nvSpPr>
        <p:spPr>
          <a:xfrm>
            <a:off x="838201"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5C9F9B7-F595-44E2-B593-20EA587D17EC}"/>
              </a:ext>
            </a:extLst>
          </p:cNvPr>
          <p:cNvSpPr>
            <a:spLocks noGrp="1"/>
          </p:cNvSpPr>
          <p:nvPr>
            <p:ph sz="half" idx="2"/>
          </p:nvPr>
        </p:nvSpPr>
        <p:spPr>
          <a:xfrm>
            <a:off x="6172201"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95AD9FB-35EA-4EA6-85F3-FA00E90499D1}"/>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6" name="Footer Placeholder 5">
            <a:extLst>
              <a:ext uri="{FF2B5EF4-FFF2-40B4-BE49-F238E27FC236}">
                <a16:creationId xmlns:a16="http://schemas.microsoft.com/office/drawing/2014/main" id="{AB178582-3F81-4378-8DD8-7CB31869ED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66AC24-AACC-431E-8A53-A4ECDD8E99FC}"/>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10097520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395F4-D2C3-407D-A100-56C5C3547EC7}"/>
              </a:ext>
            </a:extLst>
          </p:cNvPr>
          <p:cNvSpPr>
            <a:spLocks noGrp="1"/>
          </p:cNvSpPr>
          <p:nvPr>
            <p:ph type="title"/>
          </p:nvPr>
        </p:nvSpPr>
        <p:spPr>
          <a:xfrm>
            <a:off x="839789"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A7ECBEB-CE27-4950-81AE-5D39C6FE1462}"/>
              </a:ext>
            </a:extLst>
          </p:cNvPr>
          <p:cNvSpPr>
            <a:spLocks noGrp="1"/>
          </p:cNvSpPr>
          <p:nvPr>
            <p:ph type="body" idx="1"/>
          </p:nvPr>
        </p:nvSpPr>
        <p:spPr>
          <a:xfrm>
            <a:off x="839791" y="1681163"/>
            <a:ext cx="5157787" cy="823912"/>
          </a:xfrm>
        </p:spPr>
        <p:txBody>
          <a:bodyPr anchor="b"/>
          <a:lstStyle>
            <a:lvl1pPr marL="0" indent="0">
              <a:buNone/>
              <a:defRPr sz="2400" b="1"/>
            </a:lvl1pPr>
            <a:lvl2pPr marL="457211" indent="0">
              <a:buNone/>
              <a:defRPr sz="2000" b="1"/>
            </a:lvl2pPr>
            <a:lvl3pPr marL="914422" indent="0">
              <a:buNone/>
              <a:defRPr sz="1801" b="1"/>
            </a:lvl3pPr>
            <a:lvl4pPr marL="1371635" indent="0">
              <a:buNone/>
              <a:defRPr sz="1600" b="1"/>
            </a:lvl4pPr>
            <a:lvl5pPr marL="1828846" indent="0">
              <a:buNone/>
              <a:defRPr sz="1600" b="1"/>
            </a:lvl5pPr>
            <a:lvl6pPr marL="2286057" indent="0">
              <a:buNone/>
              <a:defRPr sz="1600" b="1"/>
            </a:lvl6pPr>
            <a:lvl7pPr marL="2743268" indent="0">
              <a:buNone/>
              <a:defRPr sz="1600" b="1"/>
            </a:lvl7pPr>
            <a:lvl8pPr marL="3200481" indent="0">
              <a:buNone/>
              <a:defRPr sz="1600" b="1"/>
            </a:lvl8pPr>
            <a:lvl9pPr marL="3657692"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9712AE2-0081-45DA-B728-B258104585BE}"/>
              </a:ext>
            </a:extLst>
          </p:cNvPr>
          <p:cNvSpPr>
            <a:spLocks noGrp="1"/>
          </p:cNvSpPr>
          <p:nvPr>
            <p:ph sz="half" idx="2"/>
          </p:nvPr>
        </p:nvSpPr>
        <p:spPr>
          <a:xfrm>
            <a:off x="839791" y="2505076"/>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71AD24-7CD4-4523-A18F-CCD4291484CB}"/>
              </a:ext>
            </a:extLst>
          </p:cNvPr>
          <p:cNvSpPr>
            <a:spLocks noGrp="1"/>
          </p:cNvSpPr>
          <p:nvPr>
            <p:ph type="body" sz="quarter" idx="3"/>
          </p:nvPr>
        </p:nvSpPr>
        <p:spPr>
          <a:xfrm>
            <a:off x="6172203" y="1681163"/>
            <a:ext cx="5183188" cy="823912"/>
          </a:xfrm>
        </p:spPr>
        <p:txBody>
          <a:bodyPr anchor="b"/>
          <a:lstStyle>
            <a:lvl1pPr marL="0" indent="0">
              <a:buNone/>
              <a:defRPr sz="2400" b="1"/>
            </a:lvl1pPr>
            <a:lvl2pPr marL="457211" indent="0">
              <a:buNone/>
              <a:defRPr sz="2000" b="1"/>
            </a:lvl2pPr>
            <a:lvl3pPr marL="914422" indent="0">
              <a:buNone/>
              <a:defRPr sz="1801" b="1"/>
            </a:lvl3pPr>
            <a:lvl4pPr marL="1371635" indent="0">
              <a:buNone/>
              <a:defRPr sz="1600" b="1"/>
            </a:lvl4pPr>
            <a:lvl5pPr marL="1828846" indent="0">
              <a:buNone/>
              <a:defRPr sz="1600" b="1"/>
            </a:lvl5pPr>
            <a:lvl6pPr marL="2286057" indent="0">
              <a:buNone/>
              <a:defRPr sz="1600" b="1"/>
            </a:lvl6pPr>
            <a:lvl7pPr marL="2743268" indent="0">
              <a:buNone/>
              <a:defRPr sz="1600" b="1"/>
            </a:lvl7pPr>
            <a:lvl8pPr marL="3200481" indent="0">
              <a:buNone/>
              <a:defRPr sz="1600" b="1"/>
            </a:lvl8pPr>
            <a:lvl9pPr marL="3657692"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06B2303-2EDA-4AD2-941C-E2FBAC212A52}"/>
              </a:ext>
            </a:extLst>
          </p:cNvPr>
          <p:cNvSpPr>
            <a:spLocks noGrp="1"/>
          </p:cNvSpPr>
          <p:nvPr>
            <p:ph sz="quarter" idx="4"/>
          </p:nvPr>
        </p:nvSpPr>
        <p:spPr>
          <a:xfrm>
            <a:off x="6172203" y="2505076"/>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742558-E538-4CD4-90C8-BD6C2EC94F6A}"/>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8" name="Footer Placeholder 7">
            <a:extLst>
              <a:ext uri="{FF2B5EF4-FFF2-40B4-BE49-F238E27FC236}">
                <a16:creationId xmlns:a16="http://schemas.microsoft.com/office/drawing/2014/main" id="{F2616514-6C86-461D-A38A-A7BF0ACE5E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EA3A36A-4C64-403C-A817-472587E101F4}"/>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25789224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A4875-DF4B-4E53-A3A9-487077E934F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5BF73C-EB11-4AD8-921F-047D25F240D3}"/>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4" name="Footer Placeholder 3">
            <a:extLst>
              <a:ext uri="{FF2B5EF4-FFF2-40B4-BE49-F238E27FC236}">
                <a16:creationId xmlns:a16="http://schemas.microsoft.com/office/drawing/2014/main" id="{869A9A7A-5104-424C-89BD-B4D2B66505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854E98E-B86F-4609-997A-4E60AE536860}"/>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355323727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F63279-1F86-4A34-AEE3-49C90155404E}"/>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3" name="Footer Placeholder 2">
            <a:extLst>
              <a:ext uri="{FF2B5EF4-FFF2-40B4-BE49-F238E27FC236}">
                <a16:creationId xmlns:a16="http://schemas.microsoft.com/office/drawing/2014/main" id="{0C9E0FE2-CB41-4DDB-9B43-3845DDEEC8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00E3473-C64E-44D1-A58E-9CFA630BA531}"/>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3653919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3" y="1709738"/>
            <a:ext cx="10515600" cy="2852737"/>
          </a:xfrm>
        </p:spPr>
        <p:txBody>
          <a:bodyPr anchor="b"/>
          <a:lstStyle>
            <a:lvl1pPr>
              <a:defRPr sz="60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3" y="4589465"/>
            <a:ext cx="10515600" cy="1500187"/>
          </a:xfrm>
        </p:spPr>
        <p:txBody>
          <a:bodyPr/>
          <a:lstStyle>
            <a:lvl1pPr marL="0" indent="0">
              <a:buNone/>
              <a:defRPr sz="2400">
                <a:solidFill>
                  <a:schemeClr val="tx1">
                    <a:tint val="75000"/>
                  </a:schemeClr>
                </a:solidFill>
                <a:latin typeface="Times New Roman" panose="02020603050405020304" pitchFamily="18" charset="0"/>
                <a:cs typeface="Times New Roman" panose="02020603050405020304" pitchFamily="18" charset="0"/>
              </a:defRPr>
            </a:lvl1pPr>
            <a:lvl2pPr marL="457222" indent="0">
              <a:buNone/>
              <a:defRPr sz="2000">
                <a:solidFill>
                  <a:schemeClr val="tx1">
                    <a:tint val="75000"/>
                  </a:schemeClr>
                </a:solidFill>
              </a:defRPr>
            </a:lvl2pPr>
            <a:lvl3pPr marL="914445" indent="0">
              <a:buNone/>
              <a:defRPr sz="1801">
                <a:solidFill>
                  <a:schemeClr val="tx1">
                    <a:tint val="75000"/>
                  </a:schemeClr>
                </a:solidFill>
              </a:defRPr>
            </a:lvl3pPr>
            <a:lvl4pPr marL="1371667" indent="0">
              <a:buNone/>
              <a:defRPr sz="1600">
                <a:solidFill>
                  <a:schemeClr val="tx1">
                    <a:tint val="75000"/>
                  </a:schemeClr>
                </a:solidFill>
              </a:defRPr>
            </a:lvl4pPr>
            <a:lvl5pPr marL="1828890" indent="0">
              <a:buNone/>
              <a:defRPr sz="1600">
                <a:solidFill>
                  <a:schemeClr val="tx1">
                    <a:tint val="75000"/>
                  </a:schemeClr>
                </a:solidFill>
              </a:defRPr>
            </a:lvl5pPr>
            <a:lvl6pPr marL="2286112" indent="0">
              <a:buNone/>
              <a:defRPr sz="1600">
                <a:solidFill>
                  <a:schemeClr val="tx1">
                    <a:tint val="75000"/>
                  </a:schemeClr>
                </a:solidFill>
              </a:defRPr>
            </a:lvl6pPr>
            <a:lvl7pPr marL="2743334" indent="0">
              <a:buNone/>
              <a:defRPr sz="1600">
                <a:solidFill>
                  <a:schemeClr val="tx1">
                    <a:tint val="75000"/>
                  </a:schemeClr>
                </a:solidFill>
              </a:defRPr>
            </a:lvl7pPr>
            <a:lvl8pPr marL="3200556" indent="0">
              <a:buNone/>
              <a:defRPr sz="1600">
                <a:solidFill>
                  <a:schemeClr val="tx1">
                    <a:tint val="75000"/>
                  </a:schemeClr>
                </a:solidFill>
              </a:defRPr>
            </a:lvl8pPr>
            <a:lvl9pPr marL="3657779"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0AC4068-1DF8-4404-95ED-7E74D38EF59D}" type="datetimeFigureOut">
              <a:rPr lang="en-US" smtClean="0"/>
              <a:t>2/15/2018</a:t>
            </a:fld>
            <a:endParaRPr lang="en-US"/>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8512FBDA-1B35-423E-8E91-AC203D3869C4}" type="slidenum">
              <a:rPr lang="en-US" smtClean="0"/>
              <a:t>‹#›</a:t>
            </a:fld>
            <a:endParaRPr lang="en-US"/>
          </a:p>
        </p:txBody>
      </p:sp>
    </p:spTree>
    <p:extLst>
      <p:ext uri="{BB962C8B-B14F-4D97-AF65-F5344CB8AC3E}">
        <p14:creationId xmlns:p14="http://schemas.microsoft.com/office/powerpoint/2010/main" val="40679707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7164E-9BDE-41E8-8EE5-66499B8C0D20}"/>
              </a:ext>
            </a:extLst>
          </p:cNvPr>
          <p:cNvSpPr>
            <a:spLocks noGrp="1"/>
          </p:cNvSpPr>
          <p:nvPr>
            <p:ph type="title"/>
          </p:nvPr>
        </p:nvSpPr>
        <p:spPr>
          <a:xfrm>
            <a:off x="839791" y="457200"/>
            <a:ext cx="3932236"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59A0E78-2689-410A-955C-781DA75C780B}"/>
              </a:ext>
            </a:extLst>
          </p:cNvPr>
          <p:cNvSpPr>
            <a:spLocks noGrp="1"/>
          </p:cNvSpPr>
          <p:nvPr>
            <p:ph idx="1"/>
          </p:nvPr>
        </p:nvSpPr>
        <p:spPr>
          <a:xfrm>
            <a:off x="5183190" y="987425"/>
            <a:ext cx="6172201"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A1B392-D8A6-4A63-8FDE-1A000092AC42}"/>
              </a:ext>
            </a:extLst>
          </p:cNvPr>
          <p:cNvSpPr>
            <a:spLocks noGrp="1"/>
          </p:cNvSpPr>
          <p:nvPr>
            <p:ph type="body" sz="half" idx="2"/>
          </p:nvPr>
        </p:nvSpPr>
        <p:spPr>
          <a:xfrm>
            <a:off x="839791" y="2057400"/>
            <a:ext cx="3932236" cy="3811588"/>
          </a:xfrm>
        </p:spPr>
        <p:txBody>
          <a:bodyPr/>
          <a:lstStyle>
            <a:lvl1pPr marL="0" indent="0">
              <a:buNone/>
              <a:defRPr sz="1600"/>
            </a:lvl1pPr>
            <a:lvl2pPr marL="457211" indent="0">
              <a:buNone/>
              <a:defRPr sz="1401"/>
            </a:lvl2pPr>
            <a:lvl3pPr marL="914422" indent="0">
              <a:buNone/>
              <a:defRPr sz="1200"/>
            </a:lvl3pPr>
            <a:lvl4pPr marL="1371635" indent="0">
              <a:buNone/>
              <a:defRPr sz="1001"/>
            </a:lvl4pPr>
            <a:lvl5pPr marL="1828846" indent="0">
              <a:buNone/>
              <a:defRPr sz="1001"/>
            </a:lvl5pPr>
            <a:lvl6pPr marL="2286057" indent="0">
              <a:buNone/>
              <a:defRPr sz="1001"/>
            </a:lvl6pPr>
            <a:lvl7pPr marL="2743268" indent="0">
              <a:buNone/>
              <a:defRPr sz="1001"/>
            </a:lvl7pPr>
            <a:lvl8pPr marL="3200481" indent="0">
              <a:buNone/>
              <a:defRPr sz="1001"/>
            </a:lvl8pPr>
            <a:lvl9pPr marL="3657692" indent="0">
              <a:buNone/>
              <a:defRPr sz="1001"/>
            </a:lvl9pPr>
          </a:lstStyle>
          <a:p>
            <a:pPr lvl="0"/>
            <a:r>
              <a:rPr lang="en-US"/>
              <a:t>Edit Master text styles</a:t>
            </a:r>
          </a:p>
        </p:txBody>
      </p:sp>
      <p:sp>
        <p:nvSpPr>
          <p:cNvPr id="5" name="Date Placeholder 4">
            <a:extLst>
              <a:ext uri="{FF2B5EF4-FFF2-40B4-BE49-F238E27FC236}">
                <a16:creationId xmlns:a16="http://schemas.microsoft.com/office/drawing/2014/main" id="{879DFAC0-9700-4A48-AB6C-13357D298F8D}"/>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6" name="Footer Placeholder 5">
            <a:extLst>
              <a:ext uri="{FF2B5EF4-FFF2-40B4-BE49-F238E27FC236}">
                <a16:creationId xmlns:a16="http://schemas.microsoft.com/office/drawing/2014/main" id="{43146505-1A9A-4C60-9E1A-8D42CB6F47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33F62B-F8F8-441F-B5F1-F66E5C06F4D9}"/>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39825590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A5011-9367-4586-A094-E8F9B2F81DE9}"/>
              </a:ext>
            </a:extLst>
          </p:cNvPr>
          <p:cNvSpPr>
            <a:spLocks noGrp="1"/>
          </p:cNvSpPr>
          <p:nvPr>
            <p:ph type="title"/>
          </p:nvPr>
        </p:nvSpPr>
        <p:spPr>
          <a:xfrm>
            <a:off x="839791" y="457200"/>
            <a:ext cx="3932236"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9EF3AD-1331-49BD-8A4D-41332B873EE3}"/>
              </a:ext>
            </a:extLst>
          </p:cNvPr>
          <p:cNvSpPr>
            <a:spLocks noGrp="1"/>
          </p:cNvSpPr>
          <p:nvPr>
            <p:ph type="pic" idx="1"/>
          </p:nvPr>
        </p:nvSpPr>
        <p:spPr>
          <a:xfrm>
            <a:off x="5183190" y="987425"/>
            <a:ext cx="6172201" cy="4873625"/>
          </a:xfrm>
        </p:spPr>
        <p:txBody>
          <a:bodyPr/>
          <a:lstStyle>
            <a:lvl1pPr marL="0" indent="0">
              <a:buNone/>
              <a:defRPr sz="3200"/>
            </a:lvl1pPr>
            <a:lvl2pPr marL="457211" indent="0">
              <a:buNone/>
              <a:defRPr sz="2800"/>
            </a:lvl2pPr>
            <a:lvl3pPr marL="914422" indent="0">
              <a:buNone/>
              <a:defRPr sz="2400"/>
            </a:lvl3pPr>
            <a:lvl4pPr marL="1371635" indent="0">
              <a:buNone/>
              <a:defRPr sz="2000"/>
            </a:lvl4pPr>
            <a:lvl5pPr marL="1828846" indent="0">
              <a:buNone/>
              <a:defRPr sz="2000"/>
            </a:lvl5pPr>
            <a:lvl6pPr marL="2286057" indent="0">
              <a:buNone/>
              <a:defRPr sz="2000"/>
            </a:lvl6pPr>
            <a:lvl7pPr marL="2743268" indent="0">
              <a:buNone/>
              <a:defRPr sz="2000"/>
            </a:lvl7pPr>
            <a:lvl8pPr marL="3200481" indent="0">
              <a:buNone/>
              <a:defRPr sz="2000"/>
            </a:lvl8pPr>
            <a:lvl9pPr marL="3657692" indent="0">
              <a:buNone/>
              <a:defRPr sz="2000"/>
            </a:lvl9pPr>
          </a:lstStyle>
          <a:p>
            <a:endParaRPr lang="en-US"/>
          </a:p>
        </p:txBody>
      </p:sp>
      <p:sp>
        <p:nvSpPr>
          <p:cNvPr id="4" name="Text Placeholder 3">
            <a:extLst>
              <a:ext uri="{FF2B5EF4-FFF2-40B4-BE49-F238E27FC236}">
                <a16:creationId xmlns:a16="http://schemas.microsoft.com/office/drawing/2014/main" id="{220D852A-2BB5-4E95-892E-2CAB729A226B}"/>
              </a:ext>
            </a:extLst>
          </p:cNvPr>
          <p:cNvSpPr>
            <a:spLocks noGrp="1"/>
          </p:cNvSpPr>
          <p:nvPr>
            <p:ph type="body" sz="half" idx="2"/>
          </p:nvPr>
        </p:nvSpPr>
        <p:spPr>
          <a:xfrm>
            <a:off x="839791" y="2057400"/>
            <a:ext cx="3932236" cy="3811588"/>
          </a:xfrm>
        </p:spPr>
        <p:txBody>
          <a:bodyPr/>
          <a:lstStyle>
            <a:lvl1pPr marL="0" indent="0">
              <a:buNone/>
              <a:defRPr sz="1600"/>
            </a:lvl1pPr>
            <a:lvl2pPr marL="457211" indent="0">
              <a:buNone/>
              <a:defRPr sz="1401"/>
            </a:lvl2pPr>
            <a:lvl3pPr marL="914422" indent="0">
              <a:buNone/>
              <a:defRPr sz="1200"/>
            </a:lvl3pPr>
            <a:lvl4pPr marL="1371635" indent="0">
              <a:buNone/>
              <a:defRPr sz="1001"/>
            </a:lvl4pPr>
            <a:lvl5pPr marL="1828846" indent="0">
              <a:buNone/>
              <a:defRPr sz="1001"/>
            </a:lvl5pPr>
            <a:lvl6pPr marL="2286057" indent="0">
              <a:buNone/>
              <a:defRPr sz="1001"/>
            </a:lvl6pPr>
            <a:lvl7pPr marL="2743268" indent="0">
              <a:buNone/>
              <a:defRPr sz="1001"/>
            </a:lvl7pPr>
            <a:lvl8pPr marL="3200481" indent="0">
              <a:buNone/>
              <a:defRPr sz="1001"/>
            </a:lvl8pPr>
            <a:lvl9pPr marL="3657692" indent="0">
              <a:buNone/>
              <a:defRPr sz="1001"/>
            </a:lvl9pPr>
          </a:lstStyle>
          <a:p>
            <a:pPr lvl="0"/>
            <a:r>
              <a:rPr lang="en-US"/>
              <a:t>Edit Master text styles</a:t>
            </a:r>
          </a:p>
        </p:txBody>
      </p:sp>
      <p:sp>
        <p:nvSpPr>
          <p:cNvPr id="5" name="Date Placeholder 4">
            <a:extLst>
              <a:ext uri="{FF2B5EF4-FFF2-40B4-BE49-F238E27FC236}">
                <a16:creationId xmlns:a16="http://schemas.microsoft.com/office/drawing/2014/main" id="{12A055E4-6938-47C8-8128-E8290844D2CB}"/>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6" name="Footer Placeholder 5">
            <a:extLst>
              <a:ext uri="{FF2B5EF4-FFF2-40B4-BE49-F238E27FC236}">
                <a16:creationId xmlns:a16="http://schemas.microsoft.com/office/drawing/2014/main" id="{5490FD13-D4D2-48CC-AEDB-A8D6E10D60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A0106F-09D5-4141-96B8-2CC1C54434D6}"/>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24102011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6BD6B-4E06-45BB-91D5-0C17B8C0F46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8C9C3B-22C3-49F0-B9D5-19875834651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6E2333-1D9E-47B1-83FF-6993099C22A2}"/>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5" name="Footer Placeholder 4">
            <a:extLst>
              <a:ext uri="{FF2B5EF4-FFF2-40B4-BE49-F238E27FC236}">
                <a16:creationId xmlns:a16="http://schemas.microsoft.com/office/drawing/2014/main" id="{AD914830-027F-48CF-A3AF-9A8E9F7EF5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1ABC15-5310-4DDC-97C1-B66F8D310CE4}"/>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3579987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B24BE2-617E-45B8-BE93-AFAEC1F99B7A}"/>
              </a:ext>
            </a:extLst>
          </p:cNvPr>
          <p:cNvSpPr>
            <a:spLocks noGrp="1"/>
          </p:cNvSpPr>
          <p:nvPr>
            <p:ph type="title" orient="vert"/>
          </p:nvPr>
        </p:nvSpPr>
        <p:spPr>
          <a:xfrm>
            <a:off x="8724899"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92482B4-2962-4392-80D3-3402D2A56036}"/>
              </a:ext>
            </a:extLst>
          </p:cNvPr>
          <p:cNvSpPr>
            <a:spLocks noGrp="1"/>
          </p:cNvSpPr>
          <p:nvPr>
            <p:ph type="body" orient="vert" idx="1"/>
          </p:nvPr>
        </p:nvSpPr>
        <p:spPr>
          <a:xfrm>
            <a:off x="838199"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9F90A-6752-4655-B8CA-DC0C543979AF}"/>
              </a:ext>
            </a:extLst>
          </p:cNvPr>
          <p:cNvSpPr>
            <a:spLocks noGrp="1"/>
          </p:cNvSpPr>
          <p:nvPr>
            <p:ph type="dt" sz="half" idx="10"/>
          </p:nvPr>
        </p:nvSpPr>
        <p:spPr/>
        <p:txBody>
          <a:bodyPr/>
          <a:lstStyle/>
          <a:p>
            <a:fld id="{A17879DE-810A-4523-89DC-D62909027AA2}" type="datetimeFigureOut">
              <a:rPr lang="en-US" smtClean="0"/>
              <a:t>2/15/2018</a:t>
            </a:fld>
            <a:endParaRPr lang="en-US"/>
          </a:p>
        </p:txBody>
      </p:sp>
      <p:sp>
        <p:nvSpPr>
          <p:cNvPr id="5" name="Footer Placeholder 4">
            <a:extLst>
              <a:ext uri="{FF2B5EF4-FFF2-40B4-BE49-F238E27FC236}">
                <a16:creationId xmlns:a16="http://schemas.microsoft.com/office/drawing/2014/main" id="{FACDA330-E5F4-446F-BEE4-8F04896A21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5D746E-C552-49B9-AB04-E47B9451A7D1}"/>
              </a:ext>
            </a:extLst>
          </p:cNvPr>
          <p:cNvSpPr>
            <a:spLocks noGrp="1"/>
          </p:cNvSpPr>
          <p:nvPr>
            <p:ph type="sldNum" sz="quarter" idx="12"/>
          </p:nvPr>
        </p:nvSpPr>
        <p:spPr/>
        <p:txBody>
          <a:bodyPr/>
          <a:lstStyle/>
          <a:p>
            <a:fld id="{82F04BA5-ABC7-4B59-8A2C-6BD77A946A89}" type="slidenum">
              <a:rPr lang="en-US" smtClean="0"/>
              <a:t>‹#›</a:t>
            </a:fld>
            <a:endParaRPr lang="en-US"/>
          </a:p>
        </p:txBody>
      </p:sp>
    </p:spTree>
    <p:extLst>
      <p:ext uri="{BB962C8B-B14F-4D97-AF65-F5344CB8AC3E}">
        <p14:creationId xmlns:p14="http://schemas.microsoft.com/office/powerpoint/2010/main" val="37037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1"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1"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0AC4068-1DF8-4404-95ED-7E74D38EF59D}" type="datetimeFigureOut">
              <a:rPr lang="en-US" smtClean="0"/>
              <a:t>2/15/2018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12FBDA-1B35-423E-8E91-AC203D3869C4}" type="slidenum">
              <a:rPr lang="en-US" smtClean="0"/>
              <a:t>‹#›</a:t>
            </a:fld>
            <a:endParaRPr lang="en-US"/>
          </a:p>
        </p:txBody>
      </p:sp>
    </p:spTree>
    <p:extLst>
      <p:ext uri="{BB962C8B-B14F-4D97-AF65-F5344CB8AC3E}">
        <p14:creationId xmlns:p14="http://schemas.microsoft.com/office/powerpoint/2010/main" val="195155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91" y="365125"/>
            <a:ext cx="10515600" cy="1325563"/>
          </a:xfrm>
        </p:spPr>
        <p:txBody>
          <a:bodyPr/>
          <a:lstStyle>
            <a:lvl1pPr>
              <a:defRPr>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Text Placeholder 2"/>
          <p:cNvSpPr>
            <a:spLocks noGrp="1"/>
          </p:cNvSpPr>
          <p:nvPr>
            <p:ph type="body" idx="1"/>
          </p:nvPr>
        </p:nvSpPr>
        <p:spPr>
          <a:xfrm>
            <a:off x="839793" y="1681163"/>
            <a:ext cx="5157787" cy="82391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222" indent="0">
              <a:buNone/>
              <a:defRPr sz="2000" b="1"/>
            </a:lvl2pPr>
            <a:lvl3pPr marL="914445" indent="0">
              <a:buNone/>
              <a:defRPr sz="1801" b="1"/>
            </a:lvl3pPr>
            <a:lvl4pPr marL="1371667" indent="0">
              <a:buNone/>
              <a:defRPr sz="1600" b="1"/>
            </a:lvl4pPr>
            <a:lvl5pPr marL="1828890" indent="0">
              <a:buNone/>
              <a:defRPr sz="1600" b="1"/>
            </a:lvl5pPr>
            <a:lvl6pPr marL="2286112" indent="0">
              <a:buNone/>
              <a:defRPr sz="1600" b="1"/>
            </a:lvl6pPr>
            <a:lvl7pPr marL="2743334" indent="0">
              <a:buNone/>
              <a:defRPr sz="1600" b="1"/>
            </a:lvl7pPr>
            <a:lvl8pPr marL="3200556" indent="0">
              <a:buNone/>
              <a:defRPr sz="1600" b="1"/>
            </a:lvl8pPr>
            <a:lvl9pPr marL="3657779" indent="0">
              <a:buNone/>
              <a:defRPr sz="1600" b="1"/>
            </a:lvl9pPr>
          </a:lstStyle>
          <a:p>
            <a:pPr lvl="0"/>
            <a:r>
              <a:rPr lang="en-US"/>
              <a:t>Edit Master text styles</a:t>
            </a:r>
          </a:p>
        </p:txBody>
      </p:sp>
      <p:sp>
        <p:nvSpPr>
          <p:cNvPr id="4" name="Content Placeholder 3"/>
          <p:cNvSpPr>
            <a:spLocks noGrp="1"/>
          </p:cNvSpPr>
          <p:nvPr>
            <p:ph sz="half" idx="2"/>
          </p:nvPr>
        </p:nvSpPr>
        <p:spPr>
          <a:xfrm>
            <a:off x="839793" y="2505077"/>
            <a:ext cx="5157787" cy="368458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3" y="1681163"/>
            <a:ext cx="5183188" cy="82391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222" indent="0">
              <a:buNone/>
              <a:defRPr sz="2000" b="1"/>
            </a:lvl2pPr>
            <a:lvl3pPr marL="914445" indent="0">
              <a:buNone/>
              <a:defRPr sz="1801" b="1"/>
            </a:lvl3pPr>
            <a:lvl4pPr marL="1371667" indent="0">
              <a:buNone/>
              <a:defRPr sz="1600" b="1"/>
            </a:lvl4pPr>
            <a:lvl5pPr marL="1828890" indent="0">
              <a:buNone/>
              <a:defRPr sz="1600" b="1"/>
            </a:lvl5pPr>
            <a:lvl6pPr marL="2286112" indent="0">
              <a:buNone/>
              <a:defRPr sz="1600" b="1"/>
            </a:lvl6pPr>
            <a:lvl7pPr marL="2743334" indent="0">
              <a:buNone/>
              <a:defRPr sz="1600" b="1"/>
            </a:lvl7pPr>
            <a:lvl8pPr marL="3200556" indent="0">
              <a:buNone/>
              <a:defRPr sz="1600" b="1"/>
            </a:lvl8pPr>
            <a:lvl9pPr marL="3657779" indent="0">
              <a:buNone/>
              <a:defRPr sz="1600" b="1"/>
            </a:lvl9pPr>
          </a:lstStyle>
          <a:p>
            <a:pPr lvl="0"/>
            <a:r>
              <a:rPr lang="en-US"/>
              <a:t>Edit Master text styles</a:t>
            </a:r>
          </a:p>
        </p:txBody>
      </p:sp>
      <p:sp>
        <p:nvSpPr>
          <p:cNvPr id="6" name="Content Placeholder 5"/>
          <p:cNvSpPr>
            <a:spLocks noGrp="1"/>
          </p:cNvSpPr>
          <p:nvPr>
            <p:ph sz="quarter" idx="4"/>
          </p:nvPr>
        </p:nvSpPr>
        <p:spPr>
          <a:xfrm>
            <a:off x="6172203" y="2505077"/>
            <a:ext cx="5183188" cy="368458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0AC4068-1DF8-4404-95ED-7E74D38EF59D}" type="datetimeFigureOut">
              <a:rPr lang="en-US" smtClean="0"/>
              <a:t>2/15/2018</a:t>
            </a:fld>
            <a:endParaRPr lang="en-US"/>
          </a:p>
        </p:txBody>
      </p:sp>
      <p:sp>
        <p:nvSpPr>
          <p:cNvPr id="8" name="Footer Placeholder 7"/>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9" name="Slide Number Placeholder 8"/>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8512FBDA-1B35-423E-8E91-AC203D3869C4}" type="slidenum">
              <a:rPr lang="en-US" smtClean="0"/>
              <a:t>‹#›</a:t>
            </a:fld>
            <a:endParaRPr lang="en-US"/>
          </a:p>
        </p:txBody>
      </p:sp>
    </p:spTree>
    <p:extLst>
      <p:ext uri="{BB962C8B-B14F-4D97-AF65-F5344CB8AC3E}">
        <p14:creationId xmlns:p14="http://schemas.microsoft.com/office/powerpoint/2010/main" val="60371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0AC4068-1DF8-4404-95ED-7E74D38EF59D}" type="datetimeFigureOut">
              <a:rPr lang="en-US" smtClean="0"/>
              <a:t>2/15/2018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12FBDA-1B35-423E-8E91-AC203D3869C4}" type="slidenum">
              <a:rPr lang="en-US" smtClean="0"/>
              <a:t>‹#›</a:t>
            </a:fld>
            <a:endParaRPr lang="en-US"/>
          </a:p>
        </p:txBody>
      </p:sp>
    </p:spTree>
    <p:extLst>
      <p:ext uri="{BB962C8B-B14F-4D97-AF65-F5344CB8AC3E}">
        <p14:creationId xmlns:p14="http://schemas.microsoft.com/office/powerpoint/2010/main" val="3029719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AC4068-1DF8-4404-95ED-7E74D38EF59D}" type="datetimeFigureOut">
              <a:rPr lang="en-US" smtClean="0"/>
              <a:t>2/15/2018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12FBDA-1B35-423E-8E91-AC203D3869C4}" type="slidenum">
              <a:rPr lang="en-US" smtClean="0"/>
              <a:t>‹#›</a:t>
            </a:fld>
            <a:endParaRPr lang="en-US"/>
          </a:p>
        </p:txBody>
      </p:sp>
    </p:spTree>
    <p:extLst>
      <p:ext uri="{BB962C8B-B14F-4D97-AF65-F5344CB8AC3E}">
        <p14:creationId xmlns:p14="http://schemas.microsoft.com/office/powerpoint/2010/main" val="297091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1" y="457200"/>
            <a:ext cx="3932236"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92" y="987427"/>
            <a:ext cx="6172201"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91" y="2057400"/>
            <a:ext cx="3932236" cy="3811588"/>
          </a:xfrm>
        </p:spPr>
        <p:txBody>
          <a:bodyPr/>
          <a:lstStyle>
            <a:lvl1pPr marL="0" indent="0">
              <a:buNone/>
              <a:defRPr sz="1600"/>
            </a:lvl1pPr>
            <a:lvl2pPr marL="457222" indent="0">
              <a:buNone/>
              <a:defRPr sz="1401"/>
            </a:lvl2pPr>
            <a:lvl3pPr marL="914445" indent="0">
              <a:buNone/>
              <a:defRPr sz="1200"/>
            </a:lvl3pPr>
            <a:lvl4pPr marL="1371667" indent="0">
              <a:buNone/>
              <a:defRPr sz="1001"/>
            </a:lvl4pPr>
            <a:lvl5pPr marL="1828890" indent="0">
              <a:buNone/>
              <a:defRPr sz="1001"/>
            </a:lvl5pPr>
            <a:lvl6pPr marL="2286112" indent="0">
              <a:buNone/>
              <a:defRPr sz="1001"/>
            </a:lvl6pPr>
            <a:lvl7pPr marL="2743334" indent="0">
              <a:buNone/>
              <a:defRPr sz="1001"/>
            </a:lvl7pPr>
            <a:lvl8pPr marL="3200556" indent="0">
              <a:buNone/>
              <a:defRPr sz="1001"/>
            </a:lvl8pPr>
            <a:lvl9pPr marL="3657779" indent="0">
              <a:buNone/>
              <a:defRPr sz="1001"/>
            </a:lvl9pPr>
          </a:lstStyle>
          <a:p>
            <a:pPr lvl="0"/>
            <a:r>
              <a:rPr lang="en-US"/>
              <a:t>Edit Master text styles</a:t>
            </a:r>
          </a:p>
        </p:txBody>
      </p:sp>
      <p:sp>
        <p:nvSpPr>
          <p:cNvPr id="5" name="Date Placeholder 4"/>
          <p:cNvSpPr>
            <a:spLocks noGrp="1"/>
          </p:cNvSpPr>
          <p:nvPr>
            <p:ph type="dt" sz="half" idx="10"/>
          </p:nvPr>
        </p:nvSpPr>
        <p:spPr/>
        <p:txBody>
          <a:bodyPr/>
          <a:lstStyle/>
          <a:p>
            <a:fld id="{00AC4068-1DF8-4404-95ED-7E74D38EF59D}" type="datetimeFigureOut">
              <a:rPr lang="en-US" smtClean="0"/>
              <a:t>2/15/2018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12FBDA-1B35-423E-8E91-AC203D3869C4}" type="slidenum">
              <a:rPr lang="en-US" smtClean="0"/>
              <a:t>‹#›</a:t>
            </a:fld>
            <a:endParaRPr lang="en-US"/>
          </a:p>
        </p:txBody>
      </p:sp>
    </p:spTree>
    <p:extLst>
      <p:ext uri="{BB962C8B-B14F-4D97-AF65-F5344CB8AC3E}">
        <p14:creationId xmlns:p14="http://schemas.microsoft.com/office/powerpoint/2010/main" val="477839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1" y="457200"/>
            <a:ext cx="3932236"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92" y="987427"/>
            <a:ext cx="6172201" cy="4873625"/>
          </a:xfrm>
        </p:spPr>
        <p:txBody>
          <a:bodyPr/>
          <a:lstStyle>
            <a:lvl1pPr marL="0" indent="0">
              <a:buNone/>
              <a:defRPr sz="3200"/>
            </a:lvl1pPr>
            <a:lvl2pPr marL="457222" indent="0">
              <a:buNone/>
              <a:defRPr sz="2800"/>
            </a:lvl2pPr>
            <a:lvl3pPr marL="914445" indent="0">
              <a:buNone/>
              <a:defRPr sz="2400"/>
            </a:lvl3pPr>
            <a:lvl4pPr marL="1371667" indent="0">
              <a:buNone/>
              <a:defRPr sz="2000"/>
            </a:lvl4pPr>
            <a:lvl5pPr marL="1828890" indent="0">
              <a:buNone/>
              <a:defRPr sz="2000"/>
            </a:lvl5pPr>
            <a:lvl6pPr marL="2286112" indent="0">
              <a:buNone/>
              <a:defRPr sz="2000"/>
            </a:lvl6pPr>
            <a:lvl7pPr marL="2743334" indent="0">
              <a:buNone/>
              <a:defRPr sz="2000"/>
            </a:lvl7pPr>
            <a:lvl8pPr marL="3200556" indent="0">
              <a:buNone/>
              <a:defRPr sz="2000"/>
            </a:lvl8pPr>
            <a:lvl9pPr marL="3657779"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91" y="2057400"/>
            <a:ext cx="3932236" cy="3811588"/>
          </a:xfrm>
        </p:spPr>
        <p:txBody>
          <a:bodyPr/>
          <a:lstStyle>
            <a:lvl1pPr marL="0" indent="0">
              <a:buNone/>
              <a:defRPr sz="1600"/>
            </a:lvl1pPr>
            <a:lvl2pPr marL="457222" indent="0">
              <a:buNone/>
              <a:defRPr sz="1401"/>
            </a:lvl2pPr>
            <a:lvl3pPr marL="914445" indent="0">
              <a:buNone/>
              <a:defRPr sz="1200"/>
            </a:lvl3pPr>
            <a:lvl4pPr marL="1371667" indent="0">
              <a:buNone/>
              <a:defRPr sz="1001"/>
            </a:lvl4pPr>
            <a:lvl5pPr marL="1828890" indent="0">
              <a:buNone/>
              <a:defRPr sz="1001"/>
            </a:lvl5pPr>
            <a:lvl6pPr marL="2286112" indent="0">
              <a:buNone/>
              <a:defRPr sz="1001"/>
            </a:lvl6pPr>
            <a:lvl7pPr marL="2743334" indent="0">
              <a:buNone/>
              <a:defRPr sz="1001"/>
            </a:lvl7pPr>
            <a:lvl8pPr marL="3200556" indent="0">
              <a:buNone/>
              <a:defRPr sz="1001"/>
            </a:lvl8pPr>
            <a:lvl9pPr marL="3657779" indent="0">
              <a:buNone/>
              <a:defRPr sz="1001"/>
            </a:lvl9pPr>
          </a:lstStyle>
          <a:p>
            <a:pPr lvl="0"/>
            <a:r>
              <a:rPr lang="en-US"/>
              <a:t>Edit Master text styles</a:t>
            </a:r>
          </a:p>
        </p:txBody>
      </p:sp>
      <p:sp>
        <p:nvSpPr>
          <p:cNvPr id="5" name="Date Placeholder 4"/>
          <p:cNvSpPr>
            <a:spLocks noGrp="1"/>
          </p:cNvSpPr>
          <p:nvPr>
            <p:ph type="dt" sz="half" idx="10"/>
          </p:nvPr>
        </p:nvSpPr>
        <p:spPr/>
        <p:txBody>
          <a:bodyPr/>
          <a:lstStyle/>
          <a:p>
            <a:fld id="{00AC4068-1DF8-4404-95ED-7E74D38EF59D}" type="datetimeFigureOut">
              <a:rPr lang="en-US" smtClean="0"/>
              <a:t>2/15/2018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12FBDA-1B35-423E-8E91-AC203D3869C4}" type="slidenum">
              <a:rPr lang="en-US" smtClean="0"/>
              <a:t>‹#›</a:t>
            </a:fld>
            <a:endParaRPr lang="en-US"/>
          </a:p>
        </p:txBody>
      </p:sp>
    </p:spTree>
    <p:extLst>
      <p:ext uri="{BB962C8B-B14F-4D97-AF65-F5344CB8AC3E}">
        <p14:creationId xmlns:p14="http://schemas.microsoft.com/office/powerpoint/2010/main" val="3621300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5"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5"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1" y="6356352"/>
            <a:ext cx="2743200" cy="365126"/>
          </a:xfrm>
          <a:prstGeom prst="rect">
            <a:avLst/>
          </a:prstGeom>
        </p:spPr>
        <p:txBody>
          <a:bodyPr vert="horz" lIns="91440" tIns="45720" rIns="91440" bIns="45720" rtlCol="0" anchor="ctr"/>
          <a:lstStyle>
            <a:lvl1pPr algn="l">
              <a:defRPr sz="1200">
                <a:solidFill>
                  <a:schemeClr val="tx1">
                    <a:tint val="75000"/>
                  </a:schemeClr>
                </a:solidFill>
              </a:defRPr>
            </a:lvl1pPr>
          </a:lstStyle>
          <a:p>
            <a:fld id="{00AC4068-1DF8-4404-95ED-7E74D38EF59D}" type="datetimeFigureOut">
              <a:rPr lang="en-US" smtClean="0"/>
              <a:t>2/15/2018</a:t>
            </a:fld>
            <a:endParaRPr lang="en-US"/>
          </a:p>
        </p:txBody>
      </p:sp>
      <p:sp>
        <p:nvSpPr>
          <p:cNvPr id="5" name="Footer Placeholder 4"/>
          <p:cNvSpPr>
            <a:spLocks noGrp="1"/>
          </p:cNvSpPr>
          <p:nvPr>
            <p:ph type="ftr" sz="quarter" idx="3"/>
          </p:nvPr>
        </p:nvSpPr>
        <p:spPr>
          <a:xfrm>
            <a:off x="4038605" y="6356352"/>
            <a:ext cx="4114800" cy="365126"/>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1" y="6356352"/>
            <a:ext cx="2743200" cy="365126"/>
          </a:xfrm>
          <a:prstGeom prst="rect">
            <a:avLst/>
          </a:prstGeom>
        </p:spPr>
        <p:txBody>
          <a:bodyPr vert="horz" lIns="91440" tIns="45720" rIns="91440" bIns="45720" rtlCol="0" anchor="ctr"/>
          <a:lstStyle>
            <a:lvl1pPr algn="r">
              <a:defRPr sz="1200">
                <a:solidFill>
                  <a:schemeClr val="tx1">
                    <a:tint val="75000"/>
                  </a:schemeClr>
                </a:solidFill>
              </a:defRPr>
            </a:lvl1pPr>
          </a:lstStyle>
          <a:p>
            <a:fld id="{8512FBDA-1B35-423E-8E91-AC203D3869C4}" type="slidenum">
              <a:rPr lang="en-US" smtClean="0"/>
              <a:t>‹#›</a:t>
            </a:fld>
            <a:endParaRPr lang="en-US"/>
          </a:p>
        </p:txBody>
      </p:sp>
    </p:spTree>
    <p:extLst>
      <p:ext uri="{BB962C8B-B14F-4D97-AF65-F5344CB8AC3E}">
        <p14:creationId xmlns:p14="http://schemas.microsoft.com/office/powerpoint/2010/main" val="49746897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4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13" indent="-228613" algn="l" defTabSz="914445" rtl="0" eaLnBrk="1" latinLnBrk="0" hangingPunct="1">
        <a:lnSpc>
          <a:spcPct val="90000"/>
        </a:lnSpc>
        <a:spcBef>
          <a:spcPts val="1001"/>
        </a:spcBef>
        <a:buFont typeface="Arial" panose="020B0604020202020204" pitchFamily="34" charset="0"/>
        <a:buChar char="•"/>
        <a:defRPr sz="2800" kern="1200">
          <a:solidFill>
            <a:schemeClr val="tx1"/>
          </a:solidFill>
          <a:latin typeface="+mn-lt"/>
          <a:ea typeface="+mn-ea"/>
          <a:cs typeface="+mn-cs"/>
        </a:defRPr>
      </a:lvl1pPr>
      <a:lvl2pPr marL="685834" indent="-228613" algn="l" defTabSz="91444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58" indent="-228613" algn="l" defTabSz="91444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78"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4pPr>
      <a:lvl5pPr marL="2057501"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5pPr>
      <a:lvl6pPr marL="2514725"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946"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168"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390"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45" rtl="0" eaLnBrk="1" latinLnBrk="0" hangingPunct="1">
        <a:defRPr sz="1801" kern="1200">
          <a:solidFill>
            <a:schemeClr val="tx1"/>
          </a:solidFill>
          <a:latin typeface="+mn-lt"/>
          <a:ea typeface="+mn-ea"/>
          <a:cs typeface="+mn-cs"/>
        </a:defRPr>
      </a:lvl1pPr>
      <a:lvl2pPr marL="457222" algn="l" defTabSz="914445" rtl="0" eaLnBrk="1" latinLnBrk="0" hangingPunct="1">
        <a:defRPr sz="1801" kern="1200">
          <a:solidFill>
            <a:schemeClr val="tx1"/>
          </a:solidFill>
          <a:latin typeface="+mn-lt"/>
          <a:ea typeface="+mn-ea"/>
          <a:cs typeface="+mn-cs"/>
        </a:defRPr>
      </a:lvl2pPr>
      <a:lvl3pPr marL="914445" algn="l" defTabSz="914445" rtl="0" eaLnBrk="1" latinLnBrk="0" hangingPunct="1">
        <a:defRPr sz="1801" kern="1200">
          <a:solidFill>
            <a:schemeClr val="tx1"/>
          </a:solidFill>
          <a:latin typeface="+mn-lt"/>
          <a:ea typeface="+mn-ea"/>
          <a:cs typeface="+mn-cs"/>
        </a:defRPr>
      </a:lvl3pPr>
      <a:lvl4pPr marL="1371667" algn="l" defTabSz="914445" rtl="0" eaLnBrk="1" latinLnBrk="0" hangingPunct="1">
        <a:defRPr sz="1801" kern="1200">
          <a:solidFill>
            <a:schemeClr val="tx1"/>
          </a:solidFill>
          <a:latin typeface="+mn-lt"/>
          <a:ea typeface="+mn-ea"/>
          <a:cs typeface="+mn-cs"/>
        </a:defRPr>
      </a:lvl4pPr>
      <a:lvl5pPr marL="1828890" algn="l" defTabSz="914445" rtl="0" eaLnBrk="1" latinLnBrk="0" hangingPunct="1">
        <a:defRPr sz="1801" kern="1200">
          <a:solidFill>
            <a:schemeClr val="tx1"/>
          </a:solidFill>
          <a:latin typeface="+mn-lt"/>
          <a:ea typeface="+mn-ea"/>
          <a:cs typeface="+mn-cs"/>
        </a:defRPr>
      </a:lvl5pPr>
      <a:lvl6pPr marL="2286112" algn="l" defTabSz="914445" rtl="0" eaLnBrk="1" latinLnBrk="0" hangingPunct="1">
        <a:defRPr sz="1801" kern="1200">
          <a:solidFill>
            <a:schemeClr val="tx1"/>
          </a:solidFill>
          <a:latin typeface="+mn-lt"/>
          <a:ea typeface="+mn-ea"/>
          <a:cs typeface="+mn-cs"/>
        </a:defRPr>
      </a:lvl6pPr>
      <a:lvl7pPr marL="2743334" algn="l" defTabSz="914445" rtl="0" eaLnBrk="1" latinLnBrk="0" hangingPunct="1">
        <a:defRPr sz="1801" kern="1200">
          <a:solidFill>
            <a:schemeClr val="tx1"/>
          </a:solidFill>
          <a:latin typeface="+mn-lt"/>
          <a:ea typeface="+mn-ea"/>
          <a:cs typeface="+mn-cs"/>
        </a:defRPr>
      </a:lvl7pPr>
      <a:lvl8pPr marL="3200556" algn="l" defTabSz="914445" rtl="0" eaLnBrk="1" latinLnBrk="0" hangingPunct="1">
        <a:defRPr sz="1801" kern="1200">
          <a:solidFill>
            <a:schemeClr val="tx1"/>
          </a:solidFill>
          <a:latin typeface="+mn-lt"/>
          <a:ea typeface="+mn-ea"/>
          <a:cs typeface="+mn-cs"/>
        </a:defRPr>
      </a:lvl8pPr>
      <a:lvl9pPr marL="3657779" algn="l" defTabSz="914445" rtl="0" eaLnBrk="1" latinLnBrk="0" hangingPunct="1">
        <a:defRPr sz="1801"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5"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5"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1" y="6356352"/>
            <a:ext cx="2743200" cy="365126"/>
          </a:xfrm>
          <a:prstGeom prst="rect">
            <a:avLst/>
          </a:prstGeom>
        </p:spPr>
        <p:txBody>
          <a:bodyPr vert="horz" lIns="91440" tIns="45720" rIns="91440" bIns="45720" rtlCol="0" anchor="ctr"/>
          <a:lstStyle>
            <a:lvl1pPr algn="l">
              <a:defRPr sz="1200">
                <a:solidFill>
                  <a:schemeClr val="tx1">
                    <a:tint val="75000"/>
                  </a:schemeClr>
                </a:solidFill>
              </a:defRPr>
            </a:lvl1pPr>
          </a:lstStyle>
          <a:p>
            <a:fld id="{3604D5B7-B4F5-4175-9E9F-BC5CAFD74702}" type="datetimeFigureOut">
              <a:rPr lang="en-US" smtClean="0"/>
              <a:t>2/15/2018</a:t>
            </a:fld>
            <a:endParaRPr lang="en-US" dirty="0"/>
          </a:p>
        </p:txBody>
      </p:sp>
      <p:sp>
        <p:nvSpPr>
          <p:cNvPr id="5" name="Footer Placeholder 4"/>
          <p:cNvSpPr>
            <a:spLocks noGrp="1"/>
          </p:cNvSpPr>
          <p:nvPr>
            <p:ph type="ftr" sz="quarter" idx="3"/>
          </p:nvPr>
        </p:nvSpPr>
        <p:spPr>
          <a:xfrm>
            <a:off x="4038605" y="6356352"/>
            <a:ext cx="4114800" cy="365126"/>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1" y="6356352"/>
            <a:ext cx="2743200" cy="365126"/>
          </a:xfrm>
          <a:prstGeom prst="rect">
            <a:avLst/>
          </a:prstGeom>
        </p:spPr>
        <p:txBody>
          <a:bodyPr vert="horz" lIns="91440" tIns="45720" rIns="91440" bIns="45720" rtlCol="0" anchor="ctr"/>
          <a:lstStyle>
            <a:lvl1pPr algn="r">
              <a:defRPr sz="1200">
                <a:solidFill>
                  <a:schemeClr val="tx1">
                    <a:tint val="75000"/>
                  </a:schemeClr>
                </a:solidFill>
              </a:defRPr>
            </a:lvl1pPr>
          </a:lstStyle>
          <a:p>
            <a:fld id="{C7EE15D9-EC51-4EA4-BBFF-747D369215C1}" type="slidenum">
              <a:rPr lang="en-US" smtClean="0"/>
              <a:t>‹#›</a:t>
            </a:fld>
            <a:endParaRPr lang="en-US" dirty="0"/>
          </a:p>
        </p:txBody>
      </p:sp>
    </p:spTree>
    <p:extLst>
      <p:ext uri="{BB962C8B-B14F-4D97-AF65-F5344CB8AC3E}">
        <p14:creationId xmlns:p14="http://schemas.microsoft.com/office/powerpoint/2010/main" val="14207899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4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13" indent="-228613" algn="l" defTabSz="914445" rtl="0" eaLnBrk="1" latinLnBrk="0" hangingPunct="1">
        <a:lnSpc>
          <a:spcPct val="90000"/>
        </a:lnSpc>
        <a:spcBef>
          <a:spcPts val="1001"/>
        </a:spcBef>
        <a:buFont typeface="Arial" panose="020B0604020202020204" pitchFamily="34" charset="0"/>
        <a:buChar char="•"/>
        <a:defRPr sz="2800" kern="1200">
          <a:solidFill>
            <a:schemeClr val="tx1"/>
          </a:solidFill>
          <a:latin typeface="+mn-lt"/>
          <a:ea typeface="+mn-ea"/>
          <a:cs typeface="+mn-cs"/>
        </a:defRPr>
      </a:lvl1pPr>
      <a:lvl2pPr marL="685834" indent="-228613" algn="l" defTabSz="91444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58" indent="-228613" algn="l" defTabSz="91444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78"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4pPr>
      <a:lvl5pPr marL="2057501"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5pPr>
      <a:lvl6pPr marL="2514725"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946"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168"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390" indent="-228613"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45" rtl="0" eaLnBrk="1" latinLnBrk="0" hangingPunct="1">
        <a:defRPr sz="1801" kern="1200">
          <a:solidFill>
            <a:schemeClr val="tx1"/>
          </a:solidFill>
          <a:latin typeface="+mn-lt"/>
          <a:ea typeface="+mn-ea"/>
          <a:cs typeface="+mn-cs"/>
        </a:defRPr>
      </a:lvl1pPr>
      <a:lvl2pPr marL="457222" algn="l" defTabSz="914445" rtl="0" eaLnBrk="1" latinLnBrk="0" hangingPunct="1">
        <a:defRPr sz="1801" kern="1200">
          <a:solidFill>
            <a:schemeClr val="tx1"/>
          </a:solidFill>
          <a:latin typeface="+mn-lt"/>
          <a:ea typeface="+mn-ea"/>
          <a:cs typeface="+mn-cs"/>
        </a:defRPr>
      </a:lvl2pPr>
      <a:lvl3pPr marL="914445" algn="l" defTabSz="914445" rtl="0" eaLnBrk="1" latinLnBrk="0" hangingPunct="1">
        <a:defRPr sz="1801" kern="1200">
          <a:solidFill>
            <a:schemeClr val="tx1"/>
          </a:solidFill>
          <a:latin typeface="+mn-lt"/>
          <a:ea typeface="+mn-ea"/>
          <a:cs typeface="+mn-cs"/>
        </a:defRPr>
      </a:lvl3pPr>
      <a:lvl4pPr marL="1371667" algn="l" defTabSz="914445" rtl="0" eaLnBrk="1" latinLnBrk="0" hangingPunct="1">
        <a:defRPr sz="1801" kern="1200">
          <a:solidFill>
            <a:schemeClr val="tx1"/>
          </a:solidFill>
          <a:latin typeface="+mn-lt"/>
          <a:ea typeface="+mn-ea"/>
          <a:cs typeface="+mn-cs"/>
        </a:defRPr>
      </a:lvl4pPr>
      <a:lvl5pPr marL="1828890" algn="l" defTabSz="914445" rtl="0" eaLnBrk="1" latinLnBrk="0" hangingPunct="1">
        <a:defRPr sz="1801" kern="1200">
          <a:solidFill>
            <a:schemeClr val="tx1"/>
          </a:solidFill>
          <a:latin typeface="+mn-lt"/>
          <a:ea typeface="+mn-ea"/>
          <a:cs typeface="+mn-cs"/>
        </a:defRPr>
      </a:lvl5pPr>
      <a:lvl6pPr marL="2286112" algn="l" defTabSz="914445" rtl="0" eaLnBrk="1" latinLnBrk="0" hangingPunct="1">
        <a:defRPr sz="1801" kern="1200">
          <a:solidFill>
            <a:schemeClr val="tx1"/>
          </a:solidFill>
          <a:latin typeface="+mn-lt"/>
          <a:ea typeface="+mn-ea"/>
          <a:cs typeface="+mn-cs"/>
        </a:defRPr>
      </a:lvl6pPr>
      <a:lvl7pPr marL="2743334" algn="l" defTabSz="914445" rtl="0" eaLnBrk="1" latinLnBrk="0" hangingPunct="1">
        <a:defRPr sz="1801" kern="1200">
          <a:solidFill>
            <a:schemeClr val="tx1"/>
          </a:solidFill>
          <a:latin typeface="+mn-lt"/>
          <a:ea typeface="+mn-ea"/>
          <a:cs typeface="+mn-cs"/>
        </a:defRPr>
      </a:lvl7pPr>
      <a:lvl8pPr marL="3200556" algn="l" defTabSz="914445" rtl="0" eaLnBrk="1" latinLnBrk="0" hangingPunct="1">
        <a:defRPr sz="1801" kern="1200">
          <a:solidFill>
            <a:schemeClr val="tx1"/>
          </a:solidFill>
          <a:latin typeface="+mn-lt"/>
          <a:ea typeface="+mn-ea"/>
          <a:cs typeface="+mn-cs"/>
        </a:defRPr>
      </a:lvl8pPr>
      <a:lvl9pPr marL="3657779" algn="l" defTabSz="914445" rtl="0" eaLnBrk="1" latinLnBrk="0" hangingPunct="1">
        <a:defRPr sz="1801"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ED0AF3-5C79-4F13-8E6F-E60E6A1432D7}"/>
              </a:ext>
            </a:extLst>
          </p:cNvPr>
          <p:cNvSpPr>
            <a:spLocks noGrp="1"/>
          </p:cNvSpPr>
          <p:nvPr>
            <p:ph type="title"/>
          </p:nvPr>
        </p:nvSpPr>
        <p:spPr>
          <a:xfrm>
            <a:off x="838204"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2182B2-44F5-4C18-8A2F-41602934F259}"/>
              </a:ext>
            </a:extLst>
          </p:cNvPr>
          <p:cNvSpPr>
            <a:spLocks noGrp="1"/>
          </p:cNvSpPr>
          <p:nvPr>
            <p:ph type="body" idx="1"/>
          </p:nvPr>
        </p:nvSpPr>
        <p:spPr>
          <a:xfrm>
            <a:off x="838204"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EFE44D-7A10-4E24-A669-1582EC523EC2}"/>
              </a:ext>
            </a:extLst>
          </p:cNvPr>
          <p:cNvSpPr>
            <a:spLocks noGrp="1"/>
          </p:cNvSpPr>
          <p:nvPr>
            <p:ph type="dt" sz="half" idx="2"/>
          </p:nvPr>
        </p:nvSpPr>
        <p:spPr>
          <a:xfrm>
            <a:off x="838201"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7879DE-810A-4523-89DC-D62909027AA2}" type="datetimeFigureOut">
              <a:rPr lang="en-US" smtClean="0"/>
              <a:t>2/15/2018</a:t>
            </a:fld>
            <a:endParaRPr lang="en-US"/>
          </a:p>
        </p:txBody>
      </p:sp>
      <p:sp>
        <p:nvSpPr>
          <p:cNvPr id="5" name="Footer Placeholder 4">
            <a:extLst>
              <a:ext uri="{FF2B5EF4-FFF2-40B4-BE49-F238E27FC236}">
                <a16:creationId xmlns:a16="http://schemas.microsoft.com/office/drawing/2014/main" id="{6218F06C-9205-4693-966D-7AC9B4122446}"/>
              </a:ext>
            </a:extLst>
          </p:cNvPr>
          <p:cNvSpPr>
            <a:spLocks noGrp="1"/>
          </p:cNvSpPr>
          <p:nvPr>
            <p:ph type="ftr" sz="quarter" idx="3"/>
          </p:nvPr>
        </p:nvSpPr>
        <p:spPr>
          <a:xfrm>
            <a:off x="4038604"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87AA2A-F044-422A-B8A6-85583799159D}"/>
              </a:ext>
            </a:extLst>
          </p:cNvPr>
          <p:cNvSpPr>
            <a:spLocks noGrp="1"/>
          </p:cNvSpPr>
          <p:nvPr>
            <p:ph type="sldNum" sz="quarter" idx="4"/>
          </p:nvPr>
        </p:nvSpPr>
        <p:spPr>
          <a:xfrm>
            <a:off x="8610601"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F04BA5-ABC7-4B59-8A2C-6BD77A946A89}" type="slidenum">
              <a:rPr lang="en-US" smtClean="0"/>
              <a:t>‹#›</a:t>
            </a:fld>
            <a:endParaRPr lang="en-US"/>
          </a:p>
        </p:txBody>
      </p:sp>
    </p:spTree>
    <p:extLst>
      <p:ext uri="{BB962C8B-B14F-4D97-AF65-F5344CB8AC3E}">
        <p14:creationId xmlns:p14="http://schemas.microsoft.com/office/powerpoint/2010/main" val="400729920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22"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7" indent="-228607" algn="l" defTabSz="914422" rtl="0" eaLnBrk="1" latinLnBrk="0" hangingPunct="1">
        <a:lnSpc>
          <a:spcPct val="90000"/>
        </a:lnSpc>
        <a:spcBef>
          <a:spcPts val="1001"/>
        </a:spcBef>
        <a:buFont typeface="Arial" panose="020B0604020202020204" pitchFamily="34" charset="0"/>
        <a:buChar char="•"/>
        <a:defRPr sz="2800" kern="1200">
          <a:solidFill>
            <a:schemeClr val="tx1"/>
          </a:solidFill>
          <a:latin typeface="+mn-lt"/>
          <a:ea typeface="+mn-ea"/>
          <a:cs typeface="+mn-cs"/>
        </a:defRPr>
      </a:lvl1pPr>
      <a:lvl2pPr marL="685818" indent="-228607" algn="l" defTabSz="914422"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9" indent="-228607" algn="l" defTabSz="914422"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4pPr>
      <a:lvl5pPr marL="2057453"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5pPr>
      <a:lvl6pPr marL="2514664"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875"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086"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297"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22" rtl="0" eaLnBrk="1" latinLnBrk="0" hangingPunct="1">
        <a:defRPr sz="1801" kern="1200">
          <a:solidFill>
            <a:schemeClr val="tx1"/>
          </a:solidFill>
          <a:latin typeface="+mn-lt"/>
          <a:ea typeface="+mn-ea"/>
          <a:cs typeface="+mn-cs"/>
        </a:defRPr>
      </a:lvl1pPr>
      <a:lvl2pPr marL="457211" algn="l" defTabSz="914422" rtl="0" eaLnBrk="1" latinLnBrk="0" hangingPunct="1">
        <a:defRPr sz="1801" kern="1200">
          <a:solidFill>
            <a:schemeClr val="tx1"/>
          </a:solidFill>
          <a:latin typeface="+mn-lt"/>
          <a:ea typeface="+mn-ea"/>
          <a:cs typeface="+mn-cs"/>
        </a:defRPr>
      </a:lvl2pPr>
      <a:lvl3pPr marL="914422" algn="l" defTabSz="914422" rtl="0" eaLnBrk="1" latinLnBrk="0" hangingPunct="1">
        <a:defRPr sz="1801" kern="1200">
          <a:solidFill>
            <a:schemeClr val="tx1"/>
          </a:solidFill>
          <a:latin typeface="+mn-lt"/>
          <a:ea typeface="+mn-ea"/>
          <a:cs typeface="+mn-cs"/>
        </a:defRPr>
      </a:lvl3pPr>
      <a:lvl4pPr marL="1371635" algn="l" defTabSz="914422" rtl="0" eaLnBrk="1" latinLnBrk="0" hangingPunct="1">
        <a:defRPr sz="1801" kern="1200">
          <a:solidFill>
            <a:schemeClr val="tx1"/>
          </a:solidFill>
          <a:latin typeface="+mn-lt"/>
          <a:ea typeface="+mn-ea"/>
          <a:cs typeface="+mn-cs"/>
        </a:defRPr>
      </a:lvl4pPr>
      <a:lvl5pPr marL="1828846" algn="l" defTabSz="914422" rtl="0" eaLnBrk="1" latinLnBrk="0" hangingPunct="1">
        <a:defRPr sz="1801" kern="1200">
          <a:solidFill>
            <a:schemeClr val="tx1"/>
          </a:solidFill>
          <a:latin typeface="+mn-lt"/>
          <a:ea typeface="+mn-ea"/>
          <a:cs typeface="+mn-cs"/>
        </a:defRPr>
      </a:lvl5pPr>
      <a:lvl6pPr marL="2286057" algn="l" defTabSz="914422" rtl="0" eaLnBrk="1" latinLnBrk="0" hangingPunct="1">
        <a:defRPr sz="1801" kern="1200">
          <a:solidFill>
            <a:schemeClr val="tx1"/>
          </a:solidFill>
          <a:latin typeface="+mn-lt"/>
          <a:ea typeface="+mn-ea"/>
          <a:cs typeface="+mn-cs"/>
        </a:defRPr>
      </a:lvl6pPr>
      <a:lvl7pPr marL="2743268" algn="l" defTabSz="914422" rtl="0" eaLnBrk="1" latinLnBrk="0" hangingPunct="1">
        <a:defRPr sz="1801" kern="1200">
          <a:solidFill>
            <a:schemeClr val="tx1"/>
          </a:solidFill>
          <a:latin typeface="+mn-lt"/>
          <a:ea typeface="+mn-ea"/>
          <a:cs typeface="+mn-cs"/>
        </a:defRPr>
      </a:lvl7pPr>
      <a:lvl8pPr marL="3200481" algn="l" defTabSz="914422" rtl="0" eaLnBrk="1" latinLnBrk="0" hangingPunct="1">
        <a:defRPr sz="1801" kern="1200">
          <a:solidFill>
            <a:schemeClr val="tx1"/>
          </a:solidFill>
          <a:latin typeface="+mn-lt"/>
          <a:ea typeface="+mn-ea"/>
          <a:cs typeface="+mn-cs"/>
        </a:defRPr>
      </a:lvl8pPr>
      <a:lvl9pPr marL="3657692" algn="l" defTabSz="914422"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wsbiko/Asset_Use_N_Management_Complete_Model"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4.xml"/><Relationship Id="rId4" Type="http://schemas.openxmlformats.org/officeDocument/2006/relationships/hyperlink" Target="http://sumo.dlr.de/wiki/SUMO"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openstreetmap.org/export#map=15/39.9557/-75.1832" TargetMode="External"/><Relationship Id="rId2" Type="http://schemas.openxmlformats.org/officeDocument/2006/relationships/image" Target="../media/image14.png"/><Relationship Id="rId1" Type="http://schemas.openxmlformats.org/officeDocument/2006/relationships/slideLayout" Target="../slideLayouts/slideLayout24.xml"/><Relationship Id="rId5" Type="http://schemas.openxmlformats.org/officeDocument/2006/relationships/hyperlink" Target="https://www.dropbox.com/s/1zmge5tgulk5iqg/W_Philly_OSM_Clipped.net.xml?dl=0" TargetMode="Externa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hyperlink" Target="http://sumo.dlr.de/wiki/Simulation/Calibrator" TargetMode="External"/><Relationship Id="rId2" Type="http://schemas.openxmlformats.org/officeDocument/2006/relationships/hyperlink" Target="https://www.dropbox.com/sh/965oaetwf3ltljx/AAC075n-Msan92cyS6qig3Rta?dl=0" TargetMode="External"/><Relationship Id="rId1" Type="http://schemas.openxmlformats.org/officeDocument/2006/relationships/slideLayout" Target="../slideLayouts/slideLayout24.xml"/><Relationship Id="rId5" Type="http://schemas.openxmlformats.org/officeDocument/2006/relationships/hyperlink" Target="http://sumo.dlr.de/wiki/SUMO" TargetMode="External"/><Relationship Id="rId4" Type="http://schemas.openxmlformats.org/officeDocument/2006/relationships/hyperlink" Target="http://www.dvrpc.org/webmaps/TrafficCounts/" TargetMode="External"/></Relationships>
</file>

<file path=ppt/slides/_rels/slide1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hyperlink" Target="https://www.dropbox.com/s/h7y28db3f12calv/DVRPC%20Traffic%20Counts%20For%20Net%20OSM%202%20-%20V-3%209.1.xlsb.xlsx?dl=0" TargetMode="External"/><Relationship Id="rId7"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hyperlink" Target="https://www.dropbox.com/s/a6nnfuph4y01n4x/SUMO_TAZ_V3.C2-caliborators.xml?dl=0" TargetMode="External"/><Relationship Id="rId9"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24.xml"/><Relationship Id="rId4" Type="http://schemas.openxmlformats.org/officeDocument/2006/relationships/hyperlink" Target="http://www.dvrpc.org/Transportation/Modeling/Data/"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swistakm/python-gmaps" TargetMode="External"/><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4.xml"/><Relationship Id="rId6" Type="http://schemas.openxmlformats.org/officeDocument/2006/relationships/image" Target="../media/image26.png"/><Relationship Id="rId5" Type="http://schemas.openxmlformats.org/officeDocument/2006/relationships/hyperlink" Target="https://www.dropbox.com/s/709opumzrtlf6ys/GIS_TAZ_to_TAZ_All.png?dl=0" TargetMode="Externa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umo.dlr.de/wiki/Basics/Notation#Referenced_Data_Types" TargetMode="External"/><Relationship Id="rId2" Type="http://schemas.openxmlformats.org/officeDocument/2006/relationships/image" Target="../media/image27.png"/><Relationship Id="rId1" Type="http://schemas.openxmlformats.org/officeDocument/2006/relationships/slideLayout" Target="../slideLayouts/slideLayout24.xml"/><Relationship Id="rId4" Type="http://schemas.openxmlformats.org/officeDocument/2006/relationships/hyperlink" Target="http://sumo.dlr.de/wiki/SUMO#Processing"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www.dvrpc.org/Transportation/Modeling/Model/" TargetMode="External"/><Relationship Id="rId1" Type="http://schemas.openxmlformats.org/officeDocument/2006/relationships/slideLayout" Target="../slideLayouts/slideLayout24.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24.xml"/><Relationship Id="rId4" Type="http://schemas.openxmlformats.org/officeDocument/2006/relationships/hyperlink" Target="http://vision-traffic.ptvgroup.com/en-us/products/ptv-visum/function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3" Type="http://schemas.openxmlformats.org/officeDocument/2006/relationships/image" Target="../media/image39.png"/><Relationship Id="rId18" Type="http://schemas.openxmlformats.org/officeDocument/2006/relationships/image" Target="../media/image44.png"/><Relationship Id="rId26" Type="http://schemas.openxmlformats.org/officeDocument/2006/relationships/image" Target="../media/image51.jpeg"/><Relationship Id="rId21" Type="http://schemas.openxmlformats.org/officeDocument/2006/relationships/image" Target="../media/image47.png"/><Relationship Id="rId34" Type="http://schemas.openxmlformats.org/officeDocument/2006/relationships/image" Target="../media/image59.png"/><Relationship Id="rId7" Type="http://schemas.openxmlformats.org/officeDocument/2006/relationships/image" Target="../media/image33.png"/><Relationship Id="rId12" Type="http://schemas.openxmlformats.org/officeDocument/2006/relationships/image" Target="../media/image38.png"/><Relationship Id="rId17" Type="http://schemas.openxmlformats.org/officeDocument/2006/relationships/image" Target="../media/image43.png"/><Relationship Id="rId25" Type="http://schemas.openxmlformats.org/officeDocument/2006/relationships/hyperlink" Target="http://www.freelogovectors.net/the-worlds-urban-silhouette-eps-file-2/" TargetMode="External"/><Relationship Id="rId33" Type="http://schemas.openxmlformats.org/officeDocument/2006/relationships/image" Target="../media/image58.png"/><Relationship Id="rId38" Type="http://schemas.openxmlformats.org/officeDocument/2006/relationships/image" Target="../media/image63.png"/><Relationship Id="rId2" Type="http://schemas.openxmlformats.org/officeDocument/2006/relationships/hyperlink" Target="http://worldartsme.com/dollar-sign-vector-clipart.html" TargetMode="External"/><Relationship Id="rId16" Type="http://schemas.openxmlformats.org/officeDocument/2006/relationships/image" Target="../media/image42.png"/><Relationship Id="rId20" Type="http://schemas.openxmlformats.org/officeDocument/2006/relationships/image" Target="../media/image46.png"/><Relationship Id="rId29" Type="http://schemas.openxmlformats.org/officeDocument/2006/relationships/image" Target="../media/image54.jpeg"/><Relationship Id="rId1" Type="http://schemas.openxmlformats.org/officeDocument/2006/relationships/slideLayout" Target="../slideLayouts/slideLayout24.xml"/><Relationship Id="rId6" Type="http://schemas.openxmlformats.org/officeDocument/2006/relationships/image" Target="../media/image32.png"/><Relationship Id="rId11" Type="http://schemas.openxmlformats.org/officeDocument/2006/relationships/image" Target="../media/image37.png"/><Relationship Id="rId24" Type="http://schemas.openxmlformats.org/officeDocument/2006/relationships/image" Target="../media/image50.jpeg"/><Relationship Id="rId32" Type="http://schemas.openxmlformats.org/officeDocument/2006/relationships/image" Target="../media/image57.png"/><Relationship Id="rId37" Type="http://schemas.openxmlformats.org/officeDocument/2006/relationships/image" Target="../media/image62.png"/><Relationship Id="rId5" Type="http://schemas.openxmlformats.org/officeDocument/2006/relationships/hyperlink" Target="http://blog.revolutionanalytics.com/2009/10/geographic-maps-in-r.html" TargetMode="External"/><Relationship Id="rId15" Type="http://schemas.openxmlformats.org/officeDocument/2006/relationships/image" Target="../media/image41.png"/><Relationship Id="rId23" Type="http://schemas.openxmlformats.org/officeDocument/2006/relationships/image" Target="../media/image49.jpeg"/><Relationship Id="rId28" Type="http://schemas.openxmlformats.org/officeDocument/2006/relationships/image" Target="../media/image53.jpeg"/><Relationship Id="rId36" Type="http://schemas.openxmlformats.org/officeDocument/2006/relationships/image" Target="../media/image61.png"/><Relationship Id="rId10" Type="http://schemas.openxmlformats.org/officeDocument/2006/relationships/image" Target="../media/image36.png"/><Relationship Id="rId19" Type="http://schemas.openxmlformats.org/officeDocument/2006/relationships/image" Target="../media/image45.png"/><Relationship Id="rId31" Type="http://schemas.openxmlformats.org/officeDocument/2006/relationships/image" Target="../media/image56.png"/><Relationship Id="rId4" Type="http://schemas.openxmlformats.org/officeDocument/2006/relationships/image" Target="../media/image31.png"/><Relationship Id="rId9" Type="http://schemas.openxmlformats.org/officeDocument/2006/relationships/image" Target="../media/image35.png"/><Relationship Id="rId14" Type="http://schemas.openxmlformats.org/officeDocument/2006/relationships/image" Target="../media/image40.png"/><Relationship Id="rId22" Type="http://schemas.openxmlformats.org/officeDocument/2006/relationships/image" Target="../media/image48.jpeg"/><Relationship Id="rId27" Type="http://schemas.openxmlformats.org/officeDocument/2006/relationships/image" Target="../media/image52.jpeg"/><Relationship Id="rId30" Type="http://schemas.openxmlformats.org/officeDocument/2006/relationships/image" Target="../media/image55.png"/><Relationship Id="rId35" Type="http://schemas.openxmlformats.org/officeDocument/2006/relationships/image" Target="../media/image60.png"/><Relationship Id="rId8" Type="http://schemas.openxmlformats.org/officeDocument/2006/relationships/image" Target="../media/image34.png"/><Relationship Id="rId3"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www.dropbox.com/s/3ztli6rqtvvh98u/Agent-based%20simulation%20of%20urban%20infrastructure%20asset%20management%20activities%20-%202012%20-%20Hesham%20Osman.pdf?dl=0" TargetMode="Externa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4.xml"/><Relationship Id="rId6" Type="http://schemas.openxmlformats.org/officeDocument/2006/relationships/image" Target="../media/image10.png"/><Relationship Id="rId5" Type="http://schemas.openxmlformats.org/officeDocument/2006/relationships/hyperlink" Target="file:///C:\Users\Biko\Dropbox\PhD\Research\Models\SUMO\DVRPC\Traffic%20Counts\Counts%20OSM%202%20-%20V-2\DVRPC%20Traffic%20Counts%20For%20Net%20OSM%202%20-%20V-2_D.xlsm" TargetMode="External"/><Relationship Id="rId4" Type="http://schemas.openxmlformats.org/officeDocument/2006/relationships/hyperlink" Target="file:///C:\Users\Biko\Dropbox\PhD\Research\Models\SUMO\DVRPC\Traffic%20Counts\33rd%20and%20Market%20Counts.xlsx"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hyperlink" Target="http://www.dvrpc.org/webmaps/TrafficCounts/" TargetMode="Externa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1BC10-A641-4A5C-B8A2-AB4E7E6AF87E}"/>
              </a:ext>
            </a:extLst>
          </p:cNvPr>
          <p:cNvSpPr>
            <a:spLocks noGrp="1"/>
          </p:cNvSpPr>
          <p:nvPr>
            <p:ph type="ctrTitle"/>
          </p:nvPr>
        </p:nvSpPr>
        <p:spPr/>
        <p:txBody>
          <a:bodyPr/>
          <a:lstStyle/>
          <a:p>
            <a:r>
              <a:rPr lang="en-US" dirty="0"/>
              <a:t>PhD Image Holder</a:t>
            </a:r>
          </a:p>
        </p:txBody>
      </p:sp>
      <p:sp>
        <p:nvSpPr>
          <p:cNvPr id="3" name="Subtitle 2">
            <a:extLst>
              <a:ext uri="{FF2B5EF4-FFF2-40B4-BE49-F238E27FC236}">
                <a16:creationId xmlns:a16="http://schemas.microsoft.com/office/drawing/2014/main" id="{A9E454A2-173F-40E8-B3F8-ABADDC9EE1AA}"/>
              </a:ext>
            </a:extLst>
          </p:cNvPr>
          <p:cNvSpPr>
            <a:spLocks noGrp="1"/>
          </p:cNvSpPr>
          <p:nvPr>
            <p:ph type="subTitle" idx="1"/>
          </p:nvPr>
        </p:nvSpPr>
        <p:spPr/>
        <p:txBody>
          <a:bodyPr/>
          <a:lstStyle/>
          <a:p>
            <a:r>
              <a:rPr lang="en-US" dirty="0"/>
              <a:t>Trying to consolidate and structure everything under one location</a:t>
            </a:r>
          </a:p>
        </p:txBody>
      </p:sp>
      <p:pic>
        <p:nvPicPr>
          <p:cNvPr id="4" name="Picture 3">
            <a:hlinkClick r:id="rId2"/>
            <a:extLst>
              <a:ext uri="{FF2B5EF4-FFF2-40B4-BE49-F238E27FC236}">
                <a16:creationId xmlns:a16="http://schemas.microsoft.com/office/drawing/2014/main" id="{BE7EE14D-4157-45E2-B23A-1FFF448933C4}"/>
              </a:ext>
            </a:extLst>
          </p:cNvPr>
          <p:cNvPicPr>
            <a:picLocks noChangeAspect="1"/>
          </p:cNvPicPr>
          <p:nvPr/>
        </p:nvPicPr>
        <p:blipFill>
          <a:blip r:embed="rId3"/>
          <a:stretch>
            <a:fillRect/>
          </a:stretch>
        </p:blipFill>
        <p:spPr>
          <a:xfrm>
            <a:off x="0" y="5629274"/>
            <a:ext cx="3714750" cy="1228725"/>
          </a:xfrm>
          <a:prstGeom prst="rect">
            <a:avLst/>
          </a:prstGeom>
        </p:spPr>
      </p:pic>
    </p:spTree>
    <p:extLst>
      <p:ext uri="{BB962C8B-B14F-4D97-AF65-F5344CB8AC3E}">
        <p14:creationId xmlns:p14="http://schemas.microsoft.com/office/powerpoint/2010/main" val="4194556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6653A16-7C35-4816-B635-DB03588B28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A9DC8BA-B937-4106-B07C-004E3885D395}"/>
              </a:ext>
            </a:extLst>
          </p:cNvPr>
          <p:cNvSpPr>
            <a:spLocks noGrp="1"/>
          </p:cNvSpPr>
          <p:nvPr>
            <p:ph type="ctrTitle"/>
          </p:nvPr>
        </p:nvSpPr>
        <p:spPr>
          <a:xfrm>
            <a:off x="0" y="5600699"/>
            <a:ext cx="7581900" cy="1381125"/>
          </a:xfrm>
        </p:spPr>
        <p:txBody>
          <a:bodyPr>
            <a:normAutofit fontScale="90000"/>
          </a:bodyPr>
          <a:lstStyle/>
          <a:p>
            <a:pPr algn="l"/>
            <a:r>
              <a:rPr lang="en-US" dirty="0">
                <a:effectLst>
                  <a:outerShdw blurRad="38100" dist="38100" dir="2700000" algn="tl">
                    <a:srgbClr val="000000">
                      <a:alpha val="43137"/>
                    </a:srgbClr>
                  </a:outerShdw>
                </a:effectLst>
              </a:rPr>
              <a:t>West Philadelphia SUMO Model – 8.23.17</a:t>
            </a:r>
          </a:p>
        </p:txBody>
      </p:sp>
      <p:sp>
        <p:nvSpPr>
          <p:cNvPr id="9" name="Rectangle: Rounded Corners 8">
            <a:extLst>
              <a:ext uri="{FF2B5EF4-FFF2-40B4-BE49-F238E27FC236}">
                <a16:creationId xmlns:a16="http://schemas.microsoft.com/office/drawing/2014/main" id="{5AF965CD-81B3-4FEA-9C5E-91FB1436EF6F}"/>
              </a:ext>
            </a:extLst>
          </p:cNvPr>
          <p:cNvSpPr/>
          <p:nvPr/>
        </p:nvSpPr>
        <p:spPr>
          <a:xfrm>
            <a:off x="8801100" y="66674"/>
            <a:ext cx="3171825" cy="1743075"/>
          </a:xfrm>
          <a:prstGeom prst="roundRect">
            <a:avLst/>
          </a:prstGeom>
          <a:solidFill>
            <a:schemeClr val="accent1">
              <a:alpha val="44000"/>
            </a:schemeClr>
          </a:solidFill>
        </p:spPr>
        <p:style>
          <a:lnRef idx="2">
            <a:schemeClr val="accent1">
              <a:shade val="50000"/>
            </a:schemeClr>
          </a:lnRef>
          <a:fillRef idx="1">
            <a:schemeClr val="accent1"/>
          </a:fillRef>
          <a:effectRef idx="0">
            <a:schemeClr val="accent1"/>
          </a:effectRef>
          <a:fontRef idx="minor">
            <a:schemeClr val="lt1"/>
          </a:fontRef>
        </p:style>
        <p:txBody>
          <a:bodyPr rIns="274320" rtlCol="0" anchor="b" anchorCtr="0"/>
          <a:lstStyle/>
          <a:p>
            <a:pPr algn="r" defTabSz="838200"/>
            <a:r>
              <a:rPr lang="en-US" dirty="0"/>
              <a:t>Maybe</a:t>
            </a:r>
          </a:p>
        </p:txBody>
      </p:sp>
    </p:spTree>
    <p:extLst>
      <p:ext uri="{BB962C8B-B14F-4D97-AF65-F5344CB8AC3E}">
        <p14:creationId xmlns:p14="http://schemas.microsoft.com/office/powerpoint/2010/main" val="3783192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EE6BE-016A-441A-9EE6-3899C79F7A17}"/>
              </a:ext>
            </a:extLst>
          </p:cNvPr>
          <p:cNvSpPr>
            <a:spLocks noGrp="1"/>
          </p:cNvSpPr>
          <p:nvPr>
            <p:ph type="title"/>
          </p:nvPr>
        </p:nvSpPr>
        <p:spPr/>
        <p:txBody>
          <a:bodyPr>
            <a:normAutofit/>
          </a:bodyPr>
          <a:lstStyle/>
          <a:p>
            <a:r>
              <a:rPr lang="en-US" dirty="0"/>
              <a:t>The SUMO Simulation</a:t>
            </a:r>
          </a:p>
        </p:txBody>
      </p:sp>
      <p:sp>
        <p:nvSpPr>
          <p:cNvPr id="4" name="Oval 3">
            <a:extLst>
              <a:ext uri="{FF2B5EF4-FFF2-40B4-BE49-F238E27FC236}">
                <a16:creationId xmlns:a16="http://schemas.microsoft.com/office/drawing/2014/main" id="{E7AE7E17-55D2-45BA-A8E0-C87DCCDCC2CB}"/>
              </a:ext>
            </a:extLst>
          </p:cNvPr>
          <p:cNvSpPr/>
          <p:nvPr/>
        </p:nvSpPr>
        <p:spPr>
          <a:xfrm>
            <a:off x="11423548" y="73124"/>
            <a:ext cx="561975" cy="561975"/>
          </a:xfrm>
          <a:prstGeom prst="ellipse">
            <a:avLst/>
          </a:prstGeom>
          <a:solidFill>
            <a:srgbClr val="FF0000"/>
          </a:solidFill>
          <a:ln w="22225">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3</a:t>
            </a:r>
          </a:p>
        </p:txBody>
      </p:sp>
      <p:grpSp>
        <p:nvGrpSpPr>
          <p:cNvPr id="36" name="Group 35">
            <a:extLst>
              <a:ext uri="{FF2B5EF4-FFF2-40B4-BE49-F238E27FC236}">
                <a16:creationId xmlns:a16="http://schemas.microsoft.com/office/drawing/2014/main" id="{382525A6-F140-4386-9B63-7E1AE1CAF11B}"/>
              </a:ext>
            </a:extLst>
          </p:cNvPr>
          <p:cNvGrpSpPr/>
          <p:nvPr/>
        </p:nvGrpSpPr>
        <p:grpSpPr>
          <a:xfrm>
            <a:off x="397888" y="364567"/>
            <a:ext cx="10627772" cy="3279118"/>
            <a:chOff x="529154" y="1091557"/>
            <a:chExt cx="10627772" cy="3279118"/>
          </a:xfrm>
        </p:grpSpPr>
        <p:sp>
          <p:nvSpPr>
            <p:cNvPr id="6" name="Rectangle: Rounded Corners 5">
              <a:extLst>
                <a:ext uri="{FF2B5EF4-FFF2-40B4-BE49-F238E27FC236}">
                  <a16:creationId xmlns:a16="http://schemas.microsoft.com/office/drawing/2014/main" id="{9CDD0187-7ED3-4D50-9900-F3EC7B0BB804}"/>
                </a:ext>
              </a:extLst>
            </p:cNvPr>
            <p:cNvSpPr/>
            <p:nvPr/>
          </p:nvSpPr>
          <p:spPr>
            <a:xfrm>
              <a:off x="7531816" y="1096177"/>
              <a:ext cx="3625110" cy="2018655"/>
            </a:xfrm>
            <a:prstGeom prst="roundRect">
              <a:avLst/>
            </a:prstGeom>
            <a:solidFill>
              <a:schemeClr val="bg1">
                <a:lumMod val="8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Freeform: Shape 6">
              <a:extLst>
                <a:ext uri="{FF2B5EF4-FFF2-40B4-BE49-F238E27FC236}">
                  <a16:creationId xmlns:a16="http://schemas.microsoft.com/office/drawing/2014/main" id="{330968D3-A58C-4AA3-BC22-FDCFD0165C8F}"/>
                </a:ext>
              </a:extLst>
            </p:cNvPr>
            <p:cNvSpPr/>
            <p:nvPr/>
          </p:nvSpPr>
          <p:spPr>
            <a:xfrm>
              <a:off x="529154" y="1240891"/>
              <a:ext cx="10265041" cy="3129784"/>
            </a:xfrm>
            <a:custGeom>
              <a:avLst/>
              <a:gdLst>
                <a:gd name="connsiteX0" fmla="*/ 219144 w 10215395"/>
                <a:gd name="connsiteY0" fmla="*/ 64749 h 2938650"/>
                <a:gd name="connsiteX1" fmla="*/ 1875822 w 10215395"/>
                <a:gd name="connsiteY1" fmla="*/ 204 h 2938650"/>
                <a:gd name="connsiteX2" fmla="*/ 3876744 w 10215395"/>
                <a:gd name="connsiteY2" fmla="*/ 43234 h 2938650"/>
                <a:gd name="connsiteX3" fmla="*/ 5307511 w 10215395"/>
                <a:gd name="connsiteY3" fmla="*/ 10961 h 2938650"/>
                <a:gd name="connsiteX4" fmla="*/ 6533883 w 10215395"/>
                <a:gd name="connsiteY4" fmla="*/ 43234 h 2938650"/>
                <a:gd name="connsiteX5" fmla="*/ 7028735 w 10215395"/>
                <a:gd name="connsiteY5" fmla="*/ 376721 h 2938650"/>
                <a:gd name="connsiteX6" fmla="*/ 7243888 w 10215395"/>
                <a:gd name="connsiteY6" fmla="*/ 1086726 h 2938650"/>
                <a:gd name="connsiteX7" fmla="*/ 7297676 w 10215395"/>
                <a:gd name="connsiteY7" fmla="*/ 1484759 h 2938650"/>
                <a:gd name="connsiteX8" fmla="*/ 8029196 w 10215395"/>
                <a:gd name="connsiteY8" fmla="*/ 1603093 h 2938650"/>
                <a:gd name="connsiteX9" fmla="*/ 8610109 w 10215395"/>
                <a:gd name="connsiteY9" fmla="*/ 1570820 h 2938650"/>
                <a:gd name="connsiteX10" fmla="*/ 9675116 w 10215395"/>
                <a:gd name="connsiteY10" fmla="*/ 1549305 h 2938650"/>
                <a:gd name="connsiteX11" fmla="*/ 10137695 w 10215395"/>
                <a:gd name="connsiteY11" fmla="*/ 1839761 h 2938650"/>
                <a:gd name="connsiteX12" fmla="*/ 10202241 w 10215395"/>
                <a:gd name="connsiteY12" fmla="*/ 2517493 h 2938650"/>
                <a:gd name="connsiteX13" fmla="*/ 9997845 w 10215395"/>
                <a:gd name="connsiteY13" fmla="*/ 2883253 h 2938650"/>
                <a:gd name="connsiteX14" fmla="*/ 9470721 w 10215395"/>
                <a:gd name="connsiteY14" fmla="*/ 2937041 h 2938650"/>
                <a:gd name="connsiteX15" fmla="*/ 3467953 w 10215395"/>
                <a:gd name="connsiteY15" fmla="*/ 2926284 h 2938650"/>
                <a:gd name="connsiteX16" fmla="*/ 1359455 w 10215395"/>
                <a:gd name="connsiteY16" fmla="*/ 2743404 h 2938650"/>
                <a:gd name="connsiteX17" fmla="*/ 778542 w 10215395"/>
                <a:gd name="connsiteY17" fmla="*/ 2700373 h 2938650"/>
                <a:gd name="connsiteX18" fmla="*/ 369751 w 10215395"/>
                <a:gd name="connsiteY18" fmla="*/ 2635827 h 2938650"/>
                <a:gd name="connsiteX19" fmla="*/ 68537 w 10215395"/>
                <a:gd name="connsiteY19" fmla="*/ 2495978 h 2938650"/>
                <a:gd name="connsiteX20" fmla="*/ 3991 w 10215395"/>
                <a:gd name="connsiteY20" fmla="*/ 2097945 h 2938650"/>
                <a:gd name="connsiteX21" fmla="*/ 14749 w 10215395"/>
                <a:gd name="connsiteY21" fmla="*/ 1549305 h 2938650"/>
                <a:gd name="connsiteX22" fmla="*/ 14749 w 10215395"/>
                <a:gd name="connsiteY22" fmla="*/ 452025 h 2938650"/>
                <a:gd name="connsiteX23" fmla="*/ 219144 w 10215395"/>
                <a:gd name="connsiteY23" fmla="*/ 64749 h 2938650"/>
                <a:gd name="connsiteX0" fmla="*/ 255972 w 10252223"/>
                <a:gd name="connsiteY0" fmla="*/ 64749 h 2938650"/>
                <a:gd name="connsiteX1" fmla="*/ 1912650 w 10252223"/>
                <a:gd name="connsiteY1" fmla="*/ 204 h 2938650"/>
                <a:gd name="connsiteX2" fmla="*/ 3913572 w 10252223"/>
                <a:gd name="connsiteY2" fmla="*/ 43234 h 2938650"/>
                <a:gd name="connsiteX3" fmla="*/ 5344339 w 10252223"/>
                <a:gd name="connsiteY3" fmla="*/ 10961 h 2938650"/>
                <a:gd name="connsiteX4" fmla="*/ 6570711 w 10252223"/>
                <a:gd name="connsiteY4" fmla="*/ 43234 h 2938650"/>
                <a:gd name="connsiteX5" fmla="*/ 7065563 w 10252223"/>
                <a:gd name="connsiteY5" fmla="*/ 376721 h 2938650"/>
                <a:gd name="connsiteX6" fmla="*/ 7280716 w 10252223"/>
                <a:gd name="connsiteY6" fmla="*/ 1086726 h 2938650"/>
                <a:gd name="connsiteX7" fmla="*/ 7334504 w 10252223"/>
                <a:gd name="connsiteY7" fmla="*/ 1484759 h 2938650"/>
                <a:gd name="connsiteX8" fmla="*/ 8066024 w 10252223"/>
                <a:gd name="connsiteY8" fmla="*/ 1603093 h 2938650"/>
                <a:gd name="connsiteX9" fmla="*/ 8646937 w 10252223"/>
                <a:gd name="connsiteY9" fmla="*/ 1570820 h 2938650"/>
                <a:gd name="connsiteX10" fmla="*/ 9711944 w 10252223"/>
                <a:gd name="connsiteY10" fmla="*/ 1549305 h 2938650"/>
                <a:gd name="connsiteX11" fmla="*/ 10174523 w 10252223"/>
                <a:gd name="connsiteY11" fmla="*/ 1839761 h 2938650"/>
                <a:gd name="connsiteX12" fmla="*/ 10239069 w 10252223"/>
                <a:gd name="connsiteY12" fmla="*/ 2517493 h 2938650"/>
                <a:gd name="connsiteX13" fmla="*/ 10034673 w 10252223"/>
                <a:gd name="connsiteY13" fmla="*/ 2883253 h 2938650"/>
                <a:gd name="connsiteX14" fmla="*/ 9507549 w 10252223"/>
                <a:gd name="connsiteY14" fmla="*/ 2937041 h 2938650"/>
                <a:gd name="connsiteX15" fmla="*/ 3504781 w 10252223"/>
                <a:gd name="connsiteY15" fmla="*/ 2926284 h 2938650"/>
                <a:gd name="connsiteX16" fmla="*/ 1396283 w 10252223"/>
                <a:gd name="connsiteY16" fmla="*/ 2743404 h 2938650"/>
                <a:gd name="connsiteX17" fmla="*/ 815370 w 10252223"/>
                <a:gd name="connsiteY17" fmla="*/ 2700373 h 2938650"/>
                <a:gd name="connsiteX18" fmla="*/ 406579 w 10252223"/>
                <a:gd name="connsiteY18" fmla="*/ 2635827 h 2938650"/>
                <a:gd name="connsiteX19" fmla="*/ 105365 w 10252223"/>
                <a:gd name="connsiteY19" fmla="*/ 2495978 h 2938650"/>
                <a:gd name="connsiteX20" fmla="*/ 40819 w 10252223"/>
                <a:gd name="connsiteY20" fmla="*/ 2097945 h 2938650"/>
                <a:gd name="connsiteX21" fmla="*/ 51577 w 10252223"/>
                <a:gd name="connsiteY21" fmla="*/ 1549305 h 2938650"/>
                <a:gd name="connsiteX22" fmla="*/ 8546 w 10252223"/>
                <a:gd name="connsiteY22" fmla="*/ 312176 h 2938650"/>
                <a:gd name="connsiteX23" fmla="*/ 255972 w 10252223"/>
                <a:gd name="connsiteY23" fmla="*/ 64749 h 2938650"/>
                <a:gd name="connsiteX0" fmla="*/ 197008 w 10268562"/>
                <a:gd name="connsiteY0" fmla="*/ 11259 h 3068040"/>
                <a:gd name="connsiteX1" fmla="*/ 1928989 w 10268562"/>
                <a:gd name="connsiteY1" fmla="*/ 129594 h 3068040"/>
                <a:gd name="connsiteX2" fmla="*/ 3929911 w 10268562"/>
                <a:gd name="connsiteY2" fmla="*/ 172624 h 3068040"/>
                <a:gd name="connsiteX3" fmla="*/ 5360678 w 10268562"/>
                <a:gd name="connsiteY3" fmla="*/ 140351 h 3068040"/>
                <a:gd name="connsiteX4" fmla="*/ 6587050 w 10268562"/>
                <a:gd name="connsiteY4" fmla="*/ 172624 h 3068040"/>
                <a:gd name="connsiteX5" fmla="*/ 7081902 w 10268562"/>
                <a:gd name="connsiteY5" fmla="*/ 506111 h 3068040"/>
                <a:gd name="connsiteX6" fmla="*/ 7297055 w 10268562"/>
                <a:gd name="connsiteY6" fmla="*/ 1216116 h 3068040"/>
                <a:gd name="connsiteX7" fmla="*/ 7350843 w 10268562"/>
                <a:gd name="connsiteY7" fmla="*/ 1614149 h 3068040"/>
                <a:gd name="connsiteX8" fmla="*/ 8082363 w 10268562"/>
                <a:gd name="connsiteY8" fmla="*/ 1732483 h 3068040"/>
                <a:gd name="connsiteX9" fmla="*/ 8663276 w 10268562"/>
                <a:gd name="connsiteY9" fmla="*/ 1700210 h 3068040"/>
                <a:gd name="connsiteX10" fmla="*/ 9728283 w 10268562"/>
                <a:gd name="connsiteY10" fmla="*/ 1678695 h 3068040"/>
                <a:gd name="connsiteX11" fmla="*/ 10190862 w 10268562"/>
                <a:gd name="connsiteY11" fmla="*/ 1969151 h 3068040"/>
                <a:gd name="connsiteX12" fmla="*/ 10255408 w 10268562"/>
                <a:gd name="connsiteY12" fmla="*/ 2646883 h 3068040"/>
                <a:gd name="connsiteX13" fmla="*/ 10051012 w 10268562"/>
                <a:gd name="connsiteY13" fmla="*/ 3012643 h 3068040"/>
                <a:gd name="connsiteX14" fmla="*/ 9523888 w 10268562"/>
                <a:gd name="connsiteY14" fmla="*/ 3066431 h 3068040"/>
                <a:gd name="connsiteX15" fmla="*/ 3521120 w 10268562"/>
                <a:gd name="connsiteY15" fmla="*/ 3055674 h 3068040"/>
                <a:gd name="connsiteX16" fmla="*/ 1412622 w 10268562"/>
                <a:gd name="connsiteY16" fmla="*/ 2872794 h 3068040"/>
                <a:gd name="connsiteX17" fmla="*/ 831709 w 10268562"/>
                <a:gd name="connsiteY17" fmla="*/ 2829763 h 3068040"/>
                <a:gd name="connsiteX18" fmla="*/ 422918 w 10268562"/>
                <a:gd name="connsiteY18" fmla="*/ 2765217 h 3068040"/>
                <a:gd name="connsiteX19" fmla="*/ 121704 w 10268562"/>
                <a:gd name="connsiteY19" fmla="*/ 2625368 h 3068040"/>
                <a:gd name="connsiteX20" fmla="*/ 57158 w 10268562"/>
                <a:gd name="connsiteY20" fmla="*/ 2227335 h 3068040"/>
                <a:gd name="connsiteX21" fmla="*/ 67916 w 10268562"/>
                <a:gd name="connsiteY21" fmla="*/ 1678695 h 3068040"/>
                <a:gd name="connsiteX22" fmla="*/ 24885 w 10268562"/>
                <a:gd name="connsiteY22" fmla="*/ 441566 h 3068040"/>
                <a:gd name="connsiteX23" fmla="*/ 197008 w 10268562"/>
                <a:gd name="connsiteY23" fmla="*/ 11259 h 3068040"/>
                <a:gd name="connsiteX0" fmla="*/ 203255 w 10274809"/>
                <a:gd name="connsiteY0" fmla="*/ 11259 h 3068040"/>
                <a:gd name="connsiteX1" fmla="*/ 1935236 w 10274809"/>
                <a:gd name="connsiteY1" fmla="*/ 129594 h 3068040"/>
                <a:gd name="connsiteX2" fmla="*/ 3936158 w 10274809"/>
                <a:gd name="connsiteY2" fmla="*/ 172624 h 3068040"/>
                <a:gd name="connsiteX3" fmla="*/ 5366925 w 10274809"/>
                <a:gd name="connsiteY3" fmla="*/ 140351 h 3068040"/>
                <a:gd name="connsiteX4" fmla="*/ 6593297 w 10274809"/>
                <a:gd name="connsiteY4" fmla="*/ 172624 h 3068040"/>
                <a:gd name="connsiteX5" fmla="*/ 7088149 w 10274809"/>
                <a:gd name="connsiteY5" fmla="*/ 506111 h 3068040"/>
                <a:gd name="connsiteX6" fmla="*/ 7303302 w 10274809"/>
                <a:gd name="connsiteY6" fmla="*/ 1216116 h 3068040"/>
                <a:gd name="connsiteX7" fmla="*/ 7357090 w 10274809"/>
                <a:gd name="connsiteY7" fmla="*/ 1614149 h 3068040"/>
                <a:gd name="connsiteX8" fmla="*/ 8088610 w 10274809"/>
                <a:gd name="connsiteY8" fmla="*/ 1732483 h 3068040"/>
                <a:gd name="connsiteX9" fmla="*/ 8669523 w 10274809"/>
                <a:gd name="connsiteY9" fmla="*/ 1700210 h 3068040"/>
                <a:gd name="connsiteX10" fmla="*/ 9734530 w 10274809"/>
                <a:gd name="connsiteY10" fmla="*/ 1678695 h 3068040"/>
                <a:gd name="connsiteX11" fmla="*/ 10197109 w 10274809"/>
                <a:gd name="connsiteY11" fmla="*/ 1969151 h 3068040"/>
                <a:gd name="connsiteX12" fmla="*/ 10261655 w 10274809"/>
                <a:gd name="connsiteY12" fmla="*/ 2646883 h 3068040"/>
                <a:gd name="connsiteX13" fmla="*/ 10057259 w 10274809"/>
                <a:gd name="connsiteY13" fmla="*/ 3012643 h 3068040"/>
                <a:gd name="connsiteX14" fmla="*/ 9530135 w 10274809"/>
                <a:gd name="connsiteY14" fmla="*/ 3066431 h 3068040"/>
                <a:gd name="connsiteX15" fmla="*/ 3527367 w 10274809"/>
                <a:gd name="connsiteY15" fmla="*/ 3055674 h 3068040"/>
                <a:gd name="connsiteX16" fmla="*/ 1418869 w 10274809"/>
                <a:gd name="connsiteY16" fmla="*/ 2872794 h 3068040"/>
                <a:gd name="connsiteX17" fmla="*/ 837956 w 10274809"/>
                <a:gd name="connsiteY17" fmla="*/ 2829763 h 3068040"/>
                <a:gd name="connsiteX18" fmla="*/ 429165 w 10274809"/>
                <a:gd name="connsiteY18" fmla="*/ 2765217 h 3068040"/>
                <a:gd name="connsiteX19" fmla="*/ 127951 w 10274809"/>
                <a:gd name="connsiteY19" fmla="*/ 2625368 h 3068040"/>
                <a:gd name="connsiteX20" fmla="*/ 63405 w 10274809"/>
                <a:gd name="connsiteY20" fmla="*/ 2227335 h 3068040"/>
                <a:gd name="connsiteX21" fmla="*/ 74163 w 10274809"/>
                <a:gd name="connsiteY21" fmla="*/ 1678695 h 3068040"/>
                <a:gd name="connsiteX22" fmla="*/ 20375 w 10274809"/>
                <a:gd name="connsiteY22" fmla="*/ 441566 h 3068040"/>
                <a:gd name="connsiteX23" fmla="*/ 203255 w 10274809"/>
                <a:gd name="connsiteY23"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1415390 w 10271330"/>
                <a:gd name="connsiteY16" fmla="*/ 2872794 h 3068040"/>
                <a:gd name="connsiteX17" fmla="*/ 834477 w 10271330"/>
                <a:gd name="connsiteY17" fmla="*/ 2829763 h 3068040"/>
                <a:gd name="connsiteX18" fmla="*/ 425686 w 10271330"/>
                <a:gd name="connsiteY18" fmla="*/ 2765217 h 3068040"/>
                <a:gd name="connsiteX19" fmla="*/ 124472 w 10271330"/>
                <a:gd name="connsiteY19" fmla="*/ 2625368 h 3068040"/>
                <a:gd name="connsiteX20" fmla="*/ 59926 w 10271330"/>
                <a:gd name="connsiteY20" fmla="*/ 2227335 h 3068040"/>
                <a:gd name="connsiteX21" fmla="*/ 16896 w 10271330"/>
                <a:gd name="connsiteY21" fmla="*/ 1667937 h 3068040"/>
                <a:gd name="connsiteX22" fmla="*/ 16896 w 10271330"/>
                <a:gd name="connsiteY22" fmla="*/ 441566 h 3068040"/>
                <a:gd name="connsiteX23" fmla="*/ 199776 w 10271330"/>
                <a:gd name="connsiteY23"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1415390 w 10271330"/>
                <a:gd name="connsiteY16" fmla="*/ 2872794 h 3068040"/>
                <a:gd name="connsiteX17" fmla="*/ 834477 w 10271330"/>
                <a:gd name="connsiteY17" fmla="*/ 2829763 h 3068040"/>
                <a:gd name="connsiteX18" fmla="*/ 425686 w 10271330"/>
                <a:gd name="connsiteY18" fmla="*/ 2765217 h 3068040"/>
                <a:gd name="connsiteX19" fmla="*/ 124472 w 10271330"/>
                <a:gd name="connsiteY19" fmla="*/ 2625368 h 3068040"/>
                <a:gd name="connsiteX20" fmla="*/ 38411 w 10271330"/>
                <a:gd name="connsiteY20" fmla="*/ 2313396 h 3068040"/>
                <a:gd name="connsiteX21" fmla="*/ 16896 w 10271330"/>
                <a:gd name="connsiteY21" fmla="*/ 1667937 h 3068040"/>
                <a:gd name="connsiteX22" fmla="*/ 16896 w 10271330"/>
                <a:gd name="connsiteY22" fmla="*/ 441566 h 3068040"/>
                <a:gd name="connsiteX23" fmla="*/ 199776 w 10271330"/>
                <a:gd name="connsiteY23"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1415390 w 10271330"/>
                <a:gd name="connsiteY16" fmla="*/ 2872794 h 3068040"/>
                <a:gd name="connsiteX17" fmla="*/ 834477 w 10271330"/>
                <a:gd name="connsiteY17" fmla="*/ 2829763 h 3068040"/>
                <a:gd name="connsiteX18" fmla="*/ 425686 w 10271330"/>
                <a:gd name="connsiteY18" fmla="*/ 2765217 h 3068040"/>
                <a:gd name="connsiteX19" fmla="*/ 92199 w 10271330"/>
                <a:gd name="connsiteY19" fmla="*/ 2797490 h 3068040"/>
                <a:gd name="connsiteX20" fmla="*/ 38411 w 10271330"/>
                <a:gd name="connsiteY20" fmla="*/ 2313396 h 3068040"/>
                <a:gd name="connsiteX21" fmla="*/ 16896 w 10271330"/>
                <a:gd name="connsiteY21" fmla="*/ 1667937 h 3068040"/>
                <a:gd name="connsiteX22" fmla="*/ 16896 w 10271330"/>
                <a:gd name="connsiteY22" fmla="*/ 441566 h 3068040"/>
                <a:gd name="connsiteX23" fmla="*/ 199776 w 10271330"/>
                <a:gd name="connsiteY23"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1415390 w 10271330"/>
                <a:gd name="connsiteY16" fmla="*/ 2872794 h 3068040"/>
                <a:gd name="connsiteX17" fmla="*/ 834477 w 10271330"/>
                <a:gd name="connsiteY17" fmla="*/ 2829763 h 3068040"/>
                <a:gd name="connsiteX18" fmla="*/ 436443 w 10271330"/>
                <a:gd name="connsiteY18" fmla="*/ 2819005 h 3068040"/>
                <a:gd name="connsiteX19" fmla="*/ 92199 w 10271330"/>
                <a:gd name="connsiteY19" fmla="*/ 2797490 h 3068040"/>
                <a:gd name="connsiteX20" fmla="*/ 38411 w 10271330"/>
                <a:gd name="connsiteY20" fmla="*/ 2313396 h 3068040"/>
                <a:gd name="connsiteX21" fmla="*/ 16896 w 10271330"/>
                <a:gd name="connsiteY21" fmla="*/ 1667937 h 3068040"/>
                <a:gd name="connsiteX22" fmla="*/ 16896 w 10271330"/>
                <a:gd name="connsiteY22" fmla="*/ 441566 h 3068040"/>
                <a:gd name="connsiteX23" fmla="*/ 199776 w 10271330"/>
                <a:gd name="connsiteY23"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158129 w 10271330"/>
                <a:gd name="connsiteY16" fmla="*/ 2797490 h 3068040"/>
                <a:gd name="connsiteX17" fmla="*/ 834477 w 10271330"/>
                <a:gd name="connsiteY17" fmla="*/ 2829763 h 3068040"/>
                <a:gd name="connsiteX18" fmla="*/ 436443 w 10271330"/>
                <a:gd name="connsiteY18" fmla="*/ 2819005 h 3068040"/>
                <a:gd name="connsiteX19" fmla="*/ 92199 w 10271330"/>
                <a:gd name="connsiteY19" fmla="*/ 2797490 h 3068040"/>
                <a:gd name="connsiteX20" fmla="*/ 38411 w 10271330"/>
                <a:gd name="connsiteY20" fmla="*/ 2313396 h 3068040"/>
                <a:gd name="connsiteX21" fmla="*/ 16896 w 10271330"/>
                <a:gd name="connsiteY21" fmla="*/ 1667937 h 3068040"/>
                <a:gd name="connsiteX22" fmla="*/ 16896 w 10271330"/>
                <a:gd name="connsiteY22" fmla="*/ 441566 h 3068040"/>
                <a:gd name="connsiteX23" fmla="*/ 199776 w 10271330"/>
                <a:gd name="connsiteY23"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158129 w 10271330"/>
                <a:gd name="connsiteY16" fmla="*/ 2797490 h 3068040"/>
                <a:gd name="connsiteX17" fmla="*/ 834477 w 10271330"/>
                <a:gd name="connsiteY17" fmla="*/ 2829763 h 3068040"/>
                <a:gd name="connsiteX18" fmla="*/ 436443 w 10271330"/>
                <a:gd name="connsiteY18" fmla="*/ 2819005 h 3068040"/>
                <a:gd name="connsiteX19" fmla="*/ 92199 w 10271330"/>
                <a:gd name="connsiteY19" fmla="*/ 2797490 h 3068040"/>
                <a:gd name="connsiteX20" fmla="*/ 38411 w 10271330"/>
                <a:gd name="connsiteY20" fmla="*/ 2313396 h 3068040"/>
                <a:gd name="connsiteX21" fmla="*/ 16896 w 10271330"/>
                <a:gd name="connsiteY21" fmla="*/ 1667937 h 3068040"/>
                <a:gd name="connsiteX22" fmla="*/ 16896 w 10271330"/>
                <a:gd name="connsiteY22" fmla="*/ 441566 h 3068040"/>
                <a:gd name="connsiteX23" fmla="*/ 199776 w 10271330"/>
                <a:gd name="connsiteY23"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2856915 w 10271330"/>
                <a:gd name="connsiteY16" fmla="*/ 2819005 h 3068040"/>
                <a:gd name="connsiteX17" fmla="*/ 834477 w 10271330"/>
                <a:gd name="connsiteY17" fmla="*/ 2829763 h 3068040"/>
                <a:gd name="connsiteX18" fmla="*/ 436443 w 10271330"/>
                <a:gd name="connsiteY18" fmla="*/ 2819005 h 3068040"/>
                <a:gd name="connsiteX19" fmla="*/ 92199 w 10271330"/>
                <a:gd name="connsiteY19" fmla="*/ 2797490 h 3068040"/>
                <a:gd name="connsiteX20" fmla="*/ 38411 w 10271330"/>
                <a:gd name="connsiteY20" fmla="*/ 2313396 h 3068040"/>
                <a:gd name="connsiteX21" fmla="*/ 16896 w 10271330"/>
                <a:gd name="connsiteY21" fmla="*/ 1667937 h 3068040"/>
                <a:gd name="connsiteX22" fmla="*/ 16896 w 10271330"/>
                <a:gd name="connsiteY22" fmla="*/ 441566 h 3068040"/>
                <a:gd name="connsiteX23" fmla="*/ 199776 w 10271330"/>
                <a:gd name="connsiteY23"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2889187 w 10271330"/>
                <a:gd name="connsiteY16" fmla="*/ 2958855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201159 w 10271330"/>
                <a:gd name="connsiteY16" fmla="*/ 2991128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201159 w 10271330"/>
                <a:gd name="connsiteY16" fmla="*/ 2991128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201159 w 10271330"/>
                <a:gd name="connsiteY16" fmla="*/ 2991128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201159 w 10271330"/>
                <a:gd name="connsiteY16" fmla="*/ 2991128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110671 w 10271330"/>
                <a:gd name="connsiteY16" fmla="*/ 2903022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110671 w 10271330"/>
                <a:gd name="connsiteY16" fmla="*/ 2903022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110671 w 10271330"/>
                <a:gd name="connsiteY16" fmla="*/ 2903022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051140 w 10271330"/>
                <a:gd name="connsiteY16" fmla="*/ 2950647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051140 w 10271330"/>
                <a:gd name="connsiteY16" fmla="*/ 2950647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336890 w 10271330"/>
                <a:gd name="connsiteY16" fmla="*/ 2888735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358321 w 10271330"/>
                <a:gd name="connsiteY16" fmla="*/ 2836348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358321 w 10271330"/>
                <a:gd name="connsiteY16" fmla="*/ 2836348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358321 w 10271330"/>
                <a:gd name="connsiteY16" fmla="*/ 2836348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358321 w 10271330"/>
                <a:gd name="connsiteY16" fmla="*/ 2836348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344033 w 10271330"/>
                <a:gd name="connsiteY16" fmla="*/ 2862542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344033 w 10271330"/>
                <a:gd name="connsiteY16" fmla="*/ 2862542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199776 w 10271330"/>
                <a:gd name="connsiteY0" fmla="*/ 11259 h 3068040"/>
                <a:gd name="connsiteX1" fmla="*/ 1931757 w 10271330"/>
                <a:gd name="connsiteY1" fmla="*/ 129594 h 3068040"/>
                <a:gd name="connsiteX2" fmla="*/ 3932679 w 10271330"/>
                <a:gd name="connsiteY2" fmla="*/ 172624 h 3068040"/>
                <a:gd name="connsiteX3" fmla="*/ 5363446 w 10271330"/>
                <a:gd name="connsiteY3" fmla="*/ 140351 h 3068040"/>
                <a:gd name="connsiteX4" fmla="*/ 6589818 w 10271330"/>
                <a:gd name="connsiteY4" fmla="*/ 172624 h 3068040"/>
                <a:gd name="connsiteX5" fmla="*/ 7084670 w 10271330"/>
                <a:gd name="connsiteY5" fmla="*/ 506111 h 3068040"/>
                <a:gd name="connsiteX6" fmla="*/ 7299823 w 10271330"/>
                <a:gd name="connsiteY6" fmla="*/ 1216116 h 3068040"/>
                <a:gd name="connsiteX7" fmla="*/ 7353611 w 10271330"/>
                <a:gd name="connsiteY7" fmla="*/ 1614149 h 3068040"/>
                <a:gd name="connsiteX8" fmla="*/ 8085131 w 10271330"/>
                <a:gd name="connsiteY8" fmla="*/ 1732483 h 3068040"/>
                <a:gd name="connsiteX9" fmla="*/ 8666044 w 10271330"/>
                <a:gd name="connsiteY9" fmla="*/ 1700210 h 3068040"/>
                <a:gd name="connsiteX10" fmla="*/ 9731051 w 10271330"/>
                <a:gd name="connsiteY10" fmla="*/ 1678695 h 3068040"/>
                <a:gd name="connsiteX11" fmla="*/ 10193630 w 10271330"/>
                <a:gd name="connsiteY11" fmla="*/ 1969151 h 3068040"/>
                <a:gd name="connsiteX12" fmla="*/ 10258176 w 10271330"/>
                <a:gd name="connsiteY12" fmla="*/ 2646883 h 3068040"/>
                <a:gd name="connsiteX13" fmla="*/ 10053780 w 10271330"/>
                <a:gd name="connsiteY13" fmla="*/ 3012643 h 3068040"/>
                <a:gd name="connsiteX14" fmla="*/ 9526656 w 10271330"/>
                <a:gd name="connsiteY14" fmla="*/ 3066431 h 3068040"/>
                <a:gd name="connsiteX15" fmla="*/ 3523888 w 10271330"/>
                <a:gd name="connsiteY15" fmla="*/ 3055674 h 3068040"/>
                <a:gd name="connsiteX16" fmla="*/ 3344033 w 10271330"/>
                <a:gd name="connsiteY16" fmla="*/ 2862542 h 3068040"/>
                <a:gd name="connsiteX17" fmla="*/ 2856915 w 10271330"/>
                <a:gd name="connsiteY17" fmla="*/ 2819005 h 3068040"/>
                <a:gd name="connsiteX18" fmla="*/ 834477 w 10271330"/>
                <a:gd name="connsiteY18" fmla="*/ 2829763 h 3068040"/>
                <a:gd name="connsiteX19" fmla="*/ 436443 w 10271330"/>
                <a:gd name="connsiteY19" fmla="*/ 2819005 h 3068040"/>
                <a:gd name="connsiteX20" fmla="*/ 92199 w 10271330"/>
                <a:gd name="connsiteY20" fmla="*/ 2797490 h 3068040"/>
                <a:gd name="connsiteX21" fmla="*/ 38411 w 10271330"/>
                <a:gd name="connsiteY21" fmla="*/ 2313396 h 3068040"/>
                <a:gd name="connsiteX22" fmla="*/ 16896 w 10271330"/>
                <a:gd name="connsiteY22" fmla="*/ 1667937 h 3068040"/>
                <a:gd name="connsiteX23" fmla="*/ 16896 w 10271330"/>
                <a:gd name="connsiteY23" fmla="*/ 441566 h 3068040"/>
                <a:gd name="connsiteX24" fmla="*/ 199776 w 10271330"/>
                <a:gd name="connsiteY24" fmla="*/ 11259 h 3068040"/>
                <a:gd name="connsiteX0" fmla="*/ 203520 w 10275074"/>
                <a:gd name="connsiteY0" fmla="*/ 14464 h 3071245"/>
                <a:gd name="connsiteX1" fmla="*/ 1935501 w 10275074"/>
                <a:gd name="connsiteY1" fmla="*/ 132799 h 3071245"/>
                <a:gd name="connsiteX2" fmla="*/ 3936423 w 10275074"/>
                <a:gd name="connsiteY2" fmla="*/ 175829 h 3071245"/>
                <a:gd name="connsiteX3" fmla="*/ 5367190 w 10275074"/>
                <a:gd name="connsiteY3" fmla="*/ 143556 h 3071245"/>
                <a:gd name="connsiteX4" fmla="*/ 6593562 w 10275074"/>
                <a:gd name="connsiteY4" fmla="*/ 175829 h 3071245"/>
                <a:gd name="connsiteX5" fmla="*/ 7088414 w 10275074"/>
                <a:gd name="connsiteY5" fmla="*/ 509316 h 3071245"/>
                <a:gd name="connsiteX6" fmla="*/ 7303567 w 10275074"/>
                <a:gd name="connsiteY6" fmla="*/ 1219321 h 3071245"/>
                <a:gd name="connsiteX7" fmla="*/ 7357355 w 10275074"/>
                <a:gd name="connsiteY7" fmla="*/ 1617354 h 3071245"/>
                <a:gd name="connsiteX8" fmla="*/ 8088875 w 10275074"/>
                <a:gd name="connsiteY8" fmla="*/ 1735688 h 3071245"/>
                <a:gd name="connsiteX9" fmla="*/ 8669788 w 10275074"/>
                <a:gd name="connsiteY9" fmla="*/ 1703415 h 3071245"/>
                <a:gd name="connsiteX10" fmla="*/ 9734795 w 10275074"/>
                <a:gd name="connsiteY10" fmla="*/ 1681900 h 3071245"/>
                <a:gd name="connsiteX11" fmla="*/ 10197374 w 10275074"/>
                <a:gd name="connsiteY11" fmla="*/ 1972356 h 3071245"/>
                <a:gd name="connsiteX12" fmla="*/ 10261920 w 10275074"/>
                <a:gd name="connsiteY12" fmla="*/ 2650088 h 3071245"/>
                <a:gd name="connsiteX13" fmla="*/ 10057524 w 10275074"/>
                <a:gd name="connsiteY13" fmla="*/ 3015848 h 3071245"/>
                <a:gd name="connsiteX14" fmla="*/ 9530400 w 10275074"/>
                <a:gd name="connsiteY14" fmla="*/ 3069636 h 3071245"/>
                <a:gd name="connsiteX15" fmla="*/ 3527632 w 10275074"/>
                <a:gd name="connsiteY15" fmla="*/ 3058879 h 3071245"/>
                <a:gd name="connsiteX16" fmla="*/ 3347777 w 10275074"/>
                <a:gd name="connsiteY16" fmla="*/ 2865747 h 3071245"/>
                <a:gd name="connsiteX17" fmla="*/ 2860659 w 10275074"/>
                <a:gd name="connsiteY17" fmla="*/ 2822210 h 3071245"/>
                <a:gd name="connsiteX18" fmla="*/ 838221 w 10275074"/>
                <a:gd name="connsiteY18" fmla="*/ 2832968 h 3071245"/>
                <a:gd name="connsiteX19" fmla="*/ 440187 w 10275074"/>
                <a:gd name="connsiteY19" fmla="*/ 2822210 h 3071245"/>
                <a:gd name="connsiteX20" fmla="*/ 95943 w 10275074"/>
                <a:gd name="connsiteY20" fmla="*/ 2800695 h 3071245"/>
                <a:gd name="connsiteX21" fmla="*/ 42155 w 10275074"/>
                <a:gd name="connsiteY21" fmla="*/ 2316601 h 3071245"/>
                <a:gd name="connsiteX22" fmla="*/ 20640 w 10275074"/>
                <a:gd name="connsiteY22" fmla="*/ 1671142 h 3071245"/>
                <a:gd name="connsiteX23" fmla="*/ 14290 w 10275074"/>
                <a:gd name="connsiteY23" fmla="*/ 501921 h 3071245"/>
                <a:gd name="connsiteX24" fmla="*/ 203520 w 10275074"/>
                <a:gd name="connsiteY24" fmla="*/ 14464 h 3071245"/>
                <a:gd name="connsiteX0" fmla="*/ 216266 w 10287820"/>
                <a:gd name="connsiteY0" fmla="*/ 14464 h 3071245"/>
                <a:gd name="connsiteX1" fmla="*/ 1948247 w 10287820"/>
                <a:gd name="connsiteY1" fmla="*/ 132799 h 3071245"/>
                <a:gd name="connsiteX2" fmla="*/ 3949169 w 10287820"/>
                <a:gd name="connsiteY2" fmla="*/ 175829 h 3071245"/>
                <a:gd name="connsiteX3" fmla="*/ 5379936 w 10287820"/>
                <a:gd name="connsiteY3" fmla="*/ 143556 h 3071245"/>
                <a:gd name="connsiteX4" fmla="*/ 6606308 w 10287820"/>
                <a:gd name="connsiteY4" fmla="*/ 175829 h 3071245"/>
                <a:gd name="connsiteX5" fmla="*/ 7101160 w 10287820"/>
                <a:gd name="connsiteY5" fmla="*/ 509316 h 3071245"/>
                <a:gd name="connsiteX6" fmla="*/ 7316313 w 10287820"/>
                <a:gd name="connsiteY6" fmla="*/ 1219321 h 3071245"/>
                <a:gd name="connsiteX7" fmla="*/ 7370101 w 10287820"/>
                <a:gd name="connsiteY7" fmla="*/ 1617354 h 3071245"/>
                <a:gd name="connsiteX8" fmla="*/ 8101621 w 10287820"/>
                <a:gd name="connsiteY8" fmla="*/ 1735688 h 3071245"/>
                <a:gd name="connsiteX9" fmla="*/ 8682534 w 10287820"/>
                <a:gd name="connsiteY9" fmla="*/ 1703415 h 3071245"/>
                <a:gd name="connsiteX10" fmla="*/ 9747541 w 10287820"/>
                <a:gd name="connsiteY10" fmla="*/ 1681900 h 3071245"/>
                <a:gd name="connsiteX11" fmla="*/ 10210120 w 10287820"/>
                <a:gd name="connsiteY11" fmla="*/ 1972356 h 3071245"/>
                <a:gd name="connsiteX12" fmla="*/ 10274666 w 10287820"/>
                <a:gd name="connsiteY12" fmla="*/ 2650088 h 3071245"/>
                <a:gd name="connsiteX13" fmla="*/ 10070270 w 10287820"/>
                <a:gd name="connsiteY13" fmla="*/ 3015848 h 3071245"/>
                <a:gd name="connsiteX14" fmla="*/ 9543146 w 10287820"/>
                <a:gd name="connsiteY14" fmla="*/ 3069636 h 3071245"/>
                <a:gd name="connsiteX15" fmla="*/ 3540378 w 10287820"/>
                <a:gd name="connsiteY15" fmla="*/ 3058879 h 3071245"/>
                <a:gd name="connsiteX16" fmla="*/ 3360523 w 10287820"/>
                <a:gd name="connsiteY16" fmla="*/ 2865747 h 3071245"/>
                <a:gd name="connsiteX17" fmla="*/ 2873405 w 10287820"/>
                <a:gd name="connsiteY17" fmla="*/ 2822210 h 3071245"/>
                <a:gd name="connsiteX18" fmla="*/ 850967 w 10287820"/>
                <a:gd name="connsiteY18" fmla="*/ 2832968 h 3071245"/>
                <a:gd name="connsiteX19" fmla="*/ 452933 w 10287820"/>
                <a:gd name="connsiteY19" fmla="*/ 2822210 h 3071245"/>
                <a:gd name="connsiteX20" fmla="*/ 108689 w 10287820"/>
                <a:gd name="connsiteY20" fmla="*/ 2800695 h 3071245"/>
                <a:gd name="connsiteX21" fmla="*/ 54901 w 10287820"/>
                <a:gd name="connsiteY21" fmla="*/ 2316601 h 3071245"/>
                <a:gd name="connsiteX22" fmla="*/ 33386 w 10287820"/>
                <a:gd name="connsiteY22" fmla="*/ 1671142 h 3071245"/>
                <a:gd name="connsiteX23" fmla="*/ 27036 w 10287820"/>
                <a:gd name="connsiteY23" fmla="*/ 501921 h 3071245"/>
                <a:gd name="connsiteX24" fmla="*/ 216266 w 10287820"/>
                <a:gd name="connsiteY24" fmla="*/ 14464 h 3071245"/>
                <a:gd name="connsiteX0" fmla="*/ 216266 w 10287820"/>
                <a:gd name="connsiteY0" fmla="*/ 28703 h 3085484"/>
                <a:gd name="connsiteX1" fmla="*/ 1088382 w 10287820"/>
                <a:gd name="connsiteY1" fmla="*/ 66655 h 3085484"/>
                <a:gd name="connsiteX2" fmla="*/ 1948247 w 10287820"/>
                <a:gd name="connsiteY2" fmla="*/ 147038 h 3085484"/>
                <a:gd name="connsiteX3" fmla="*/ 3949169 w 10287820"/>
                <a:gd name="connsiteY3" fmla="*/ 190068 h 3085484"/>
                <a:gd name="connsiteX4" fmla="*/ 5379936 w 10287820"/>
                <a:gd name="connsiteY4" fmla="*/ 157795 h 3085484"/>
                <a:gd name="connsiteX5" fmla="*/ 6606308 w 10287820"/>
                <a:gd name="connsiteY5" fmla="*/ 190068 h 3085484"/>
                <a:gd name="connsiteX6" fmla="*/ 7101160 w 10287820"/>
                <a:gd name="connsiteY6" fmla="*/ 523555 h 3085484"/>
                <a:gd name="connsiteX7" fmla="*/ 7316313 w 10287820"/>
                <a:gd name="connsiteY7" fmla="*/ 1233560 h 3085484"/>
                <a:gd name="connsiteX8" fmla="*/ 7370101 w 10287820"/>
                <a:gd name="connsiteY8" fmla="*/ 1631593 h 3085484"/>
                <a:gd name="connsiteX9" fmla="*/ 8101621 w 10287820"/>
                <a:gd name="connsiteY9" fmla="*/ 1749927 h 3085484"/>
                <a:gd name="connsiteX10" fmla="*/ 8682534 w 10287820"/>
                <a:gd name="connsiteY10" fmla="*/ 1717654 h 3085484"/>
                <a:gd name="connsiteX11" fmla="*/ 9747541 w 10287820"/>
                <a:gd name="connsiteY11" fmla="*/ 1696139 h 3085484"/>
                <a:gd name="connsiteX12" fmla="*/ 10210120 w 10287820"/>
                <a:gd name="connsiteY12" fmla="*/ 1986595 h 3085484"/>
                <a:gd name="connsiteX13" fmla="*/ 10274666 w 10287820"/>
                <a:gd name="connsiteY13" fmla="*/ 2664327 h 3085484"/>
                <a:gd name="connsiteX14" fmla="*/ 10070270 w 10287820"/>
                <a:gd name="connsiteY14" fmla="*/ 3030087 h 3085484"/>
                <a:gd name="connsiteX15" fmla="*/ 9543146 w 10287820"/>
                <a:gd name="connsiteY15" fmla="*/ 3083875 h 3085484"/>
                <a:gd name="connsiteX16" fmla="*/ 3540378 w 10287820"/>
                <a:gd name="connsiteY16" fmla="*/ 3073118 h 3085484"/>
                <a:gd name="connsiteX17" fmla="*/ 3360523 w 10287820"/>
                <a:gd name="connsiteY17" fmla="*/ 2879986 h 3085484"/>
                <a:gd name="connsiteX18" fmla="*/ 2873405 w 10287820"/>
                <a:gd name="connsiteY18" fmla="*/ 2836449 h 3085484"/>
                <a:gd name="connsiteX19" fmla="*/ 850967 w 10287820"/>
                <a:gd name="connsiteY19" fmla="*/ 2847207 h 3085484"/>
                <a:gd name="connsiteX20" fmla="*/ 452933 w 10287820"/>
                <a:gd name="connsiteY20" fmla="*/ 2836449 h 3085484"/>
                <a:gd name="connsiteX21" fmla="*/ 108689 w 10287820"/>
                <a:gd name="connsiteY21" fmla="*/ 2814934 h 3085484"/>
                <a:gd name="connsiteX22" fmla="*/ 54901 w 10287820"/>
                <a:gd name="connsiteY22" fmla="*/ 2330840 h 3085484"/>
                <a:gd name="connsiteX23" fmla="*/ 33386 w 10287820"/>
                <a:gd name="connsiteY23" fmla="*/ 1685381 h 3085484"/>
                <a:gd name="connsiteX24" fmla="*/ 27036 w 10287820"/>
                <a:gd name="connsiteY24" fmla="*/ 516160 h 3085484"/>
                <a:gd name="connsiteX25" fmla="*/ 216266 w 10287820"/>
                <a:gd name="connsiteY25" fmla="*/ 28703 h 3085484"/>
                <a:gd name="connsiteX0" fmla="*/ 189249 w 10260803"/>
                <a:gd name="connsiteY0" fmla="*/ 18195 h 3074976"/>
                <a:gd name="connsiteX1" fmla="*/ 750215 w 10260803"/>
                <a:gd name="connsiteY1" fmla="*/ 106947 h 3074976"/>
                <a:gd name="connsiteX2" fmla="*/ 1921230 w 10260803"/>
                <a:gd name="connsiteY2" fmla="*/ 136530 h 3074976"/>
                <a:gd name="connsiteX3" fmla="*/ 3922152 w 10260803"/>
                <a:gd name="connsiteY3" fmla="*/ 179560 h 3074976"/>
                <a:gd name="connsiteX4" fmla="*/ 5352919 w 10260803"/>
                <a:gd name="connsiteY4" fmla="*/ 147287 h 3074976"/>
                <a:gd name="connsiteX5" fmla="*/ 6579291 w 10260803"/>
                <a:gd name="connsiteY5" fmla="*/ 179560 h 3074976"/>
                <a:gd name="connsiteX6" fmla="*/ 7074143 w 10260803"/>
                <a:gd name="connsiteY6" fmla="*/ 513047 h 3074976"/>
                <a:gd name="connsiteX7" fmla="*/ 7289296 w 10260803"/>
                <a:gd name="connsiteY7" fmla="*/ 1223052 h 3074976"/>
                <a:gd name="connsiteX8" fmla="*/ 7343084 w 10260803"/>
                <a:gd name="connsiteY8" fmla="*/ 1621085 h 3074976"/>
                <a:gd name="connsiteX9" fmla="*/ 8074604 w 10260803"/>
                <a:gd name="connsiteY9" fmla="*/ 1739419 h 3074976"/>
                <a:gd name="connsiteX10" fmla="*/ 8655517 w 10260803"/>
                <a:gd name="connsiteY10" fmla="*/ 1707146 h 3074976"/>
                <a:gd name="connsiteX11" fmla="*/ 9720524 w 10260803"/>
                <a:gd name="connsiteY11" fmla="*/ 1685631 h 3074976"/>
                <a:gd name="connsiteX12" fmla="*/ 10183103 w 10260803"/>
                <a:gd name="connsiteY12" fmla="*/ 1976087 h 3074976"/>
                <a:gd name="connsiteX13" fmla="*/ 10247649 w 10260803"/>
                <a:gd name="connsiteY13" fmla="*/ 2653819 h 3074976"/>
                <a:gd name="connsiteX14" fmla="*/ 10043253 w 10260803"/>
                <a:gd name="connsiteY14" fmla="*/ 3019579 h 3074976"/>
                <a:gd name="connsiteX15" fmla="*/ 9516129 w 10260803"/>
                <a:gd name="connsiteY15" fmla="*/ 3073367 h 3074976"/>
                <a:gd name="connsiteX16" fmla="*/ 3513361 w 10260803"/>
                <a:gd name="connsiteY16" fmla="*/ 3062610 h 3074976"/>
                <a:gd name="connsiteX17" fmla="*/ 3333506 w 10260803"/>
                <a:gd name="connsiteY17" fmla="*/ 2869478 h 3074976"/>
                <a:gd name="connsiteX18" fmla="*/ 2846388 w 10260803"/>
                <a:gd name="connsiteY18" fmla="*/ 2825941 h 3074976"/>
                <a:gd name="connsiteX19" fmla="*/ 823950 w 10260803"/>
                <a:gd name="connsiteY19" fmla="*/ 2836699 h 3074976"/>
                <a:gd name="connsiteX20" fmla="*/ 425916 w 10260803"/>
                <a:gd name="connsiteY20" fmla="*/ 2825941 h 3074976"/>
                <a:gd name="connsiteX21" fmla="*/ 81672 w 10260803"/>
                <a:gd name="connsiteY21" fmla="*/ 2804426 h 3074976"/>
                <a:gd name="connsiteX22" fmla="*/ 27884 w 10260803"/>
                <a:gd name="connsiteY22" fmla="*/ 2320332 h 3074976"/>
                <a:gd name="connsiteX23" fmla="*/ 6369 w 10260803"/>
                <a:gd name="connsiteY23" fmla="*/ 1674873 h 3074976"/>
                <a:gd name="connsiteX24" fmla="*/ 19 w 10260803"/>
                <a:gd name="connsiteY24" fmla="*/ 505652 h 3074976"/>
                <a:gd name="connsiteX25" fmla="*/ 189249 w 10260803"/>
                <a:gd name="connsiteY25" fmla="*/ 18195 h 3074976"/>
                <a:gd name="connsiteX0" fmla="*/ 189249 w 10260803"/>
                <a:gd name="connsiteY0" fmla="*/ 18195 h 3074976"/>
                <a:gd name="connsiteX1" fmla="*/ 750215 w 10260803"/>
                <a:gd name="connsiteY1" fmla="*/ 106947 h 3074976"/>
                <a:gd name="connsiteX2" fmla="*/ 1921230 w 10260803"/>
                <a:gd name="connsiteY2" fmla="*/ 136530 h 3074976"/>
                <a:gd name="connsiteX3" fmla="*/ 3922152 w 10260803"/>
                <a:gd name="connsiteY3" fmla="*/ 179560 h 3074976"/>
                <a:gd name="connsiteX4" fmla="*/ 5352919 w 10260803"/>
                <a:gd name="connsiteY4" fmla="*/ 147287 h 3074976"/>
                <a:gd name="connsiteX5" fmla="*/ 6579291 w 10260803"/>
                <a:gd name="connsiteY5" fmla="*/ 179560 h 3074976"/>
                <a:gd name="connsiteX6" fmla="*/ 7074143 w 10260803"/>
                <a:gd name="connsiteY6" fmla="*/ 513047 h 3074976"/>
                <a:gd name="connsiteX7" fmla="*/ 7289296 w 10260803"/>
                <a:gd name="connsiteY7" fmla="*/ 1223052 h 3074976"/>
                <a:gd name="connsiteX8" fmla="*/ 7343084 w 10260803"/>
                <a:gd name="connsiteY8" fmla="*/ 1621085 h 3074976"/>
                <a:gd name="connsiteX9" fmla="*/ 8074604 w 10260803"/>
                <a:gd name="connsiteY9" fmla="*/ 1739419 h 3074976"/>
                <a:gd name="connsiteX10" fmla="*/ 8655517 w 10260803"/>
                <a:gd name="connsiteY10" fmla="*/ 1707146 h 3074976"/>
                <a:gd name="connsiteX11" fmla="*/ 9720524 w 10260803"/>
                <a:gd name="connsiteY11" fmla="*/ 1685631 h 3074976"/>
                <a:gd name="connsiteX12" fmla="*/ 10183103 w 10260803"/>
                <a:gd name="connsiteY12" fmla="*/ 1976087 h 3074976"/>
                <a:gd name="connsiteX13" fmla="*/ 10247649 w 10260803"/>
                <a:gd name="connsiteY13" fmla="*/ 2653819 h 3074976"/>
                <a:gd name="connsiteX14" fmla="*/ 10043253 w 10260803"/>
                <a:gd name="connsiteY14" fmla="*/ 3019579 h 3074976"/>
                <a:gd name="connsiteX15" fmla="*/ 9516129 w 10260803"/>
                <a:gd name="connsiteY15" fmla="*/ 3073367 h 3074976"/>
                <a:gd name="connsiteX16" fmla="*/ 3513361 w 10260803"/>
                <a:gd name="connsiteY16" fmla="*/ 3062610 h 3074976"/>
                <a:gd name="connsiteX17" fmla="*/ 3333506 w 10260803"/>
                <a:gd name="connsiteY17" fmla="*/ 2869478 h 3074976"/>
                <a:gd name="connsiteX18" fmla="*/ 2846388 w 10260803"/>
                <a:gd name="connsiteY18" fmla="*/ 2825941 h 3074976"/>
                <a:gd name="connsiteX19" fmla="*/ 823950 w 10260803"/>
                <a:gd name="connsiteY19" fmla="*/ 2836699 h 3074976"/>
                <a:gd name="connsiteX20" fmla="*/ 425916 w 10260803"/>
                <a:gd name="connsiteY20" fmla="*/ 2825941 h 3074976"/>
                <a:gd name="connsiteX21" fmla="*/ 81672 w 10260803"/>
                <a:gd name="connsiteY21" fmla="*/ 2804426 h 3074976"/>
                <a:gd name="connsiteX22" fmla="*/ 27884 w 10260803"/>
                <a:gd name="connsiteY22" fmla="*/ 2320332 h 3074976"/>
                <a:gd name="connsiteX23" fmla="*/ 6369 w 10260803"/>
                <a:gd name="connsiteY23" fmla="*/ 1674873 h 3074976"/>
                <a:gd name="connsiteX24" fmla="*/ 19 w 10260803"/>
                <a:gd name="connsiteY24" fmla="*/ 505652 h 3074976"/>
                <a:gd name="connsiteX25" fmla="*/ 189249 w 10260803"/>
                <a:gd name="connsiteY25" fmla="*/ 18195 h 3074976"/>
                <a:gd name="connsiteX0" fmla="*/ 189249 w 10260803"/>
                <a:gd name="connsiteY0" fmla="*/ 18195 h 3074976"/>
                <a:gd name="connsiteX1" fmla="*/ 750215 w 10260803"/>
                <a:gd name="connsiteY1" fmla="*/ 106947 h 3074976"/>
                <a:gd name="connsiteX2" fmla="*/ 1921230 w 10260803"/>
                <a:gd name="connsiteY2" fmla="*/ 136530 h 3074976"/>
                <a:gd name="connsiteX3" fmla="*/ 3922152 w 10260803"/>
                <a:gd name="connsiteY3" fmla="*/ 179560 h 3074976"/>
                <a:gd name="connsiteX4" fmla="*/ 5352919 w 10260803"/>
                <a:gd name="connsiteY4" fmla="*/ 147287 h 3074976"/>
                <a:gd name="connsiteX5" fmla="*/ 6579291 w 10260803"/>
                <a:gd name="connsiteY5" fmla="*/ 179560 h 3074976"/>
                <a:gd name="connsiteX6" fmla="*/ 7074143 w 10260803"/>
                <a:gd name="connsiteY6" fmla="*/ 513047 h 3074976"/>
                <a:gd name="connsiteX7" fmla="*/ 7289296 w 10260803"/>
                <a:gd name="connsiteY7" fmla="*/ 1223052 h 3074976"/>
                <a:gd name="connsiteX8" fmla="*/ 7343084 w 10260803"/>
                <a:gd name="connsiteY8" fmla="*/ 1621085 h 3074976"/>
                <a:gd name="connsiteX9" fmla="*/ 8074604 w 10260803"/>
                <a:gd name="connsiteY9" fmla="*/ 1739419 h 3074976"/>
                <a:gd name="connsiteX10" fmla="*/ 8655517 w 10260803"/>
                <a:gd name="connsiteY10" fmla="*/ 1707146 h 3074976"/>
                <a:gd name="connsiteX11" fmla="*/ 9720524 w 10260803"/>
                <a:gd name="connsiteY11" fmla="*/ 1685631 h 3074976"/>
                <a:gd name="connsiteX12" fmla="*/ 10183103 w 10260803"/>
                <a:gd name="connsiteY12" fmla="*/ 1976087 h 3074976"/>
                <a:gd name="connsiteX13" fmla="*/ 10247649 w 10260803"/>
                <a:gd name="connsiteY13" fmla="*/ 2653819 h 3074976"/>
                <a:gd name="connsiteX14" fmla="*/ 10043253 w 10260803"/>
                <a:gd name="connsiteY14" fmla="*/ 3019579 h 3074976"/>
                <a:gd name="connsiteX15" fmla="*/ 9516129 w 10260803"/>
                <a:gd name="connsiteY15" fmla="*/ 3073367 h 3074976"/>
                <a:gd name="connsiteX16" fmla="*/ 3513361 w 10260803"/>
                <a:gd name="connsiteY16" fmla="*/ 3062610 h 3074976"/>
                <a:gd name="connsiteX17" fmla="*/ 3333506 w 10260803"/>
                <a:gd name="connsiteY17" fmla="*/ 2869478 h 3074976"/>
                <a:gd name="connsiteX18" fmla="*/ 2846388 w 10260803"/>
                <a:gd name="connsiteY18" fmla="*/ 2825941 h 3074976"/>
                <a:gd name="connsiteX19" fmla="*/ 823950 w 10260803"/>
                <a:gd name="connsiteY19" fmla="*/ 2836699 h 3074976"/>
                <a:gd name="connsiteX20" fmla="*/ 425916 w 10260803"/>
                <a:gd name="connsiteY20" fmla="*/ 2825941 h 3074976"/>
                <a:gd name="connsiteX21" fmla="*/ 81672 w 10260803"/>
                <a:gd name="connsiteY21" fmla="*/ 2804426 h 3074976"/>
                <a:gd name="connsiteX22" fmla="*/ 27884 w 10260803"/>
                <a:gd name="connsiteY22" fmla="*/ 2320332 h 3074976"/>
                <a:gd name="connsiteX23" fmla="*/ 6369 w 10260803"/>
                <a:gd name="connsiteY23" fmla="*/ 1674873 h 3074976"/>
                <a:gd name="connsiteX24" fmla="*/ 19 w 10260803"/>
                <a:gd name="connsiteY24" fmla="*/ 505652 h 3074976"/>
                <a:gd name="connsiteX25" fmla="*/ 189249 w 10260803"/>
                <a:gd name="connsiteY25" fmla="*/ 18195 h 3074976"/>
                <a:gd name="connsiteX0" fmla="*/ 189249 w 10260803"/>
                <a:gd name="connsiteY0" fmla="*/ 41569 h 3098350"/>
                <a:gd name="connsiteX1" fmla="*/ 750215 w 10260803"/>
                <a:gd name="connsiteY1" fmla="*/ 130321 h 3098350"/>
                <a:gd name="connsiteX2" fmla="*/ 1921230 w 10260803"/>
                <a:gd name="connsiteY2" fmla="*/ 159904 h 3098350"/>
                <a:gd name="connsiteX3" fmla="*/ 3922152 w 10260803"/>
                <a:gd name="connsiteY3" fmla="*/ 202934 h 3098350"/>
                <a:gd name="connsiteX4" fmla="*/ 5352919 w 10260803"/>
                <a:gd name="connsiteY4" fmla="*/ 170661 h 3098350"/>
                <a:gd name="connsiteX5" fmla="*/ 6579291 w 10260803"/>
                <a:gd name="connsiteY5" fmla="*/ 202934 h 3098350"/>
                <a:gd name="connsiteX6" fmla="*/ 7074143 w 10260803"/>
                <a:gd name="connsiteY6" fmla="*/ 536421 h 3098350"/>
                <a:gd name="connsiteX7" fmla="*/ 7289296 w 10260803"/>
                <a:gd name="connsiteY7" fmla="*/ 1246426 h 3098350"/>
                <a:gd name="connsiteX8" fmla="*/ 7343084 w 10260803"/>
                <a:gd name="connsiteY8" fmla="*/ 1644459 h 3098350"/>
                <a:gd name="connsiteX9" fmla="*/ 8074604 w 10260803"/>
                <a:gd name="connsiteY9" fmla="*/ 1762793 h 3098350"/>
                <a:gd name="connsiteX10" fmla="*/ 8655517 w 10260803"/>
                <a:gd name="connsiteY10" fmla="*/ 1730520 h 3098350"/>
                <a:gd name="connsiteX11" fmla="*/ 9720524 w 10260803"/>
                <a:gd name="connsiteY11" fmla="*/ 1709005 h 3098350"/>
                <a:gd name="connsiteX12" fmla="*/ 10183103 w 10260803"/>
                <a:gd name="connsiteY12" fmla="*/ 1999461 h 3098350"/>
                <a:gd name="connsiteX13" fmla="*/ 10247649 w 10260803"/>
                <a:gd name="connsiteY13" fmla="*/ 2677193 h 3098350"/>
                <a:gd name="connsiteX14" fmla="*/ 10043253 w 10260803"/>
                <a:gd name="connsiteY14" fmla="*/ 3042953 h 3098350"/>
                <a:gd name="connsiteX15" fmla="*/ 9516129 w 10260803"/>
                <a:gd name="connsiteY15" fmla="*/ 3096741 h 3098350"/>
                <a:gd name="connsiteX16" fmla="*/ 3513361 w 10260803"/>
                <a:gd name="connsiteY16" fmla="*/ 3085984 h 3098350"/>
                <a:gd name="connsiteX17" fmla="*/ 3333506 w 10260803"/>
                <a:gd name="connsiteY17" fmla="*/ 2892852 h 3098350"/>
                <a:gd name="connsiteX18" fmla="*/ 2846388 w 10260803"/>
                <a:gd name="connsiteY18" fmla="*/ 2849315 h 3098350"/>
                <a:gd name="connsiteX19" fmla="*/ 823950 w 10260803"/>
                <a:gd name="connsiteY19" fmla="*/ 2860073 h 3098350"/>
                <a:gd name="connsiteX20" fmla="*/ 425916 w 10260803"/>
                <a:gd name="connsiteY20" fmla="*/ 2849315 h 3098350"/>
                <a:gd name="connsiteX21" fmla="*/ 81672 w 10260803"/>
                <a:gd name="connsiteY21" fmla="*/ 2827800 h 3098350"/>
                <a:gd name="connsiteX22" fmla="*/ 27884 w 10260803"/>
                <a:gd name="connsiteY22" fmla="*/ 2343706 h 3098350"/>
                <a:gd name="connsiteX23" fmla="*/ 6369 w 10260803"/>
                <a:gd name="connsiteY23" fmla="*/ 1698247 h 3098350"/>
                <a:gd name="connsiteX24" fmla="*/ 19 w 10260803"/>
                <a:gd name="connsiteY24" fmla="*/ 529026 h 3098350"/>
                <a:gd name="connsiteX25" fmla="*/ 189249 w 10260803"/>
                <a:gd name="connsiteY25" fmla="*/ 41569 h 3098350"/>
                <a:gd name="connsiteX0" fmla="*/ 189249 w 10260803"/>
                <a:gd name="connsiteY0" fmla="*/ 51194 h 3107975"/>
                <a:gd name="connsiteX1" fmla="*/ 750215 w 10260803"/>
                <a:gd name="connsiteY1" fmla="*/ 139946 h 3107975"/>
                <a:gd name="connsiteX2" fmla="*/ 1921230 w 10260803"/>
                <a:gd name="connsiteY2" fmla="*/ 169529 h 3107975"/>
                <a:gd name="connsiteX3" fmla="*/ 3922152 w 10260803"/>
                <a:gd name="connsiteY3" fmla="*/ 212559 h 3107975"/>
                <a:gd name="connsiteX4" fmla="*/ 5352919 w 10260803"/>
                <a:gd name="connsiteY4" fmla="*/ 180286 h 3107975"/>
                <a:gd name="connsiteX5" fmla="*/ 6579291 w 10260803"/>
                <a:gd name="connsiteY5" fmla="*/ 2125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84638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1230 w 10260803"/>
                <a:gd name="connsiteY2" fmla="*/ 169529 h 3107975"/>
                <a:gd name="connsiteX3" fmla="*/ 3922152 w 10260803"/>
                <a:gd name="connsiteY3" fmla="*/ 212559 h 3107975"/>
                <a:gd name="connsiteX4" fmla="*/ 5352919 w 10260803"/>
                <a:gd name="connsiteY4" fmla="*/ 180286 h 3107975"/>
                <a:gd name="connsiteX5" fmla="*/ 6579291 w 10260803"/>
                <a:gd name="connsiteY5" fmla="*/ 2125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84638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22152 w 10260803"/>
                <a:gd name="connsiteY3" fmla="*/ 212559 h 3107975"/>
                <a:gd name="connsiteX4" fmla="*/ 5352919 w 10260803"/>
                <a:gd name="connsiteY4" fmla="*/ 180286 h 3107975"/>
                <a:gd name="connsiteX5" fmla="*/ 6579291 w 10260803"/>
                <a:gd name="connsiteY5" fmla="*/ 2125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84638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8109 h 3107975"/>
                <a:gd name="connsiteX4" fmla="*/ 5352919 w 10260803"/>
                <a:gd name="connsiteY4" fmla="*/ 180286 h 3107975"/>
                <a:gd name="connsiteX5" fmla="*/ 6579291 w 10260803"/>
                <a:gd name="connsiteY5" fmla="*/ 2125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84638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2919 w 10260803"/>
                <a:gd name="connsiteY4" fmla="*/ 180286 h 3107975"/>
                <a:gd name="connsiteX5" fmla="*/ 6579291 w 10260803"/>
                <a:gd name="connsiteY5" fmla="*/ 2125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84638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2919 w 10260803"/>
                <a:gd name="connsiteY4" fmla="*/ 180286 h 3107975"/>
                <a:gd name="connsiteX5" fmla="*/ 6579291 w 10260803"/>
                <a:gd name="connsiteY5" fmla="*/ 2125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84638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2125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84638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84638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12883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3333506 w 10260803"/>
                <a:gd name="connsiteY17" fmla="*/ 2902477 h 3107975"/>
                <a:gd name="connsiteX18" fmla="*/ 212883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2883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2883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2883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73288 w 10260803"/>
                <a:gd name="connsiteY18" fmla="*/ 2858940 h 3107975"/>
                <a:gd name="connsiteX19" fmla="*/ 823950 w 10260803"/>
                <a:gd name="connsiteY19" fmla="*/ 28696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73288 w 10260803"/>
                <a:gd name="connsiteY18" fmla="*/ 2858940 h 3107975"/>
                <a:gd name="connsiteX19" fmla="*/ 1071600 w 10260803"/>
                <a:gd name="connsiteY19" fmla="*/ 28823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73288 w 10260803"/>
                <a:gd name="connsiteY18" fmla="*/ 2858940 h 3107975"/>
                <a:gd name="connsiteX19" fmla="*/ 1071600 w 10260803"/>
                <a:gd name="connsiteY19" fmla="*/ 28823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54238 w 10260803"/>
                <a:gd name="connsiteY18" fmla="*/ 2877990 h 3107975"/>
                <a:gd name="connsiteX19" fmla="*/ 1071600 w 10260803"/>
                <a:gd name="connsiteY19" fmla="*/ 28823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54238 w 10260803"/>
                <a:gd name="connsiteY18" fmla="*/ 2877990 h 3107975"/>
                <a:gd name="connsiteX19" fmla="*/ 1071600 w 10260803"/>
                <a:gd name="connsiteY19" fmla="*/ 2882398 h 3107975"/>
                <a:gd name="connsiteX20" fmla="*/ 425916 w 10260803"/>
                <a:gd name="connsiteY20" fmla="*/ 2858940 h 3107975"/>
                <a:gd name="connsiteX21" fmla="*/ 81672 w 10260803"/>
                <a:gd name="connsiteY21" fmla="*/ 28374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54238 w 10260803"/>
                <a:gd name="connsiteY18" fmla="*/ 2877990 h 3107975"/>
                <a:gd name="connsiteX19" fmla="*/ 1071600 w 10260803"/>
                <a:gd name="connsiteY19" fmla="*/ 2882398 h 3107975"/>
                <a:gd name="connsiteX20" fmla="*/ 425916 w 10260803"/>
                <a:gd name="connsiteY20" fmla="*/ 2858940 h 3107975"/>
                <a:gd name="connsiteX21" fmla="*/ 119772 w 10260803"/>
                <a:gd name="connsiteY21" fmla="*/ 27612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7975"/>
                <a:gd name="connsiteX1" fmla="*/ 750215 w 10260803"/>
                <a:gd name="connsiteY1" fmla="*/ 139946 h 3107975"/>
                <a:gd name="connsiteX2" fmla="*/ 1927580 w 10260803"/>
                <a:gd name="connsiteY2" fmla="*/ 150479 h 3107975"/>
                <a:gd name="connsiteX3" fmla="*/ 3915802 w 10260803"/>
                <a:gd name="connsiteY3" fmla="*/ 161759 h 3107975"/>
                <a:gd name="connsiteX4" fmla="*/ 5359269 w 10260803"/>
                <a:gd name="connsiteY4" fmla="*/ 167586 h 3107975"/>
                <a:gd name="connsiteX5" fmla="*/ 6579291 w 10260803"/>
                <a:gd name="connsiteY5" fmla="*/ 199859 h 3107975"/>
                <a:gd name="connsiteX6" fmla="*/ 7074143 w 10260803"/>
                <a:gd name="connsiteY6" fmla="*/ 546046 h 3107975"/>
                <a:gd name="connsiteX7" fmla="*/ 7289296 w 10260803"/>
                <a:gd name="connsiteY7" fmla="*/ 1256051 h 3107975"/>
                <a:gd name="connsiteX8" fmla="*/ 7343084 w 10260803"/>
                <a:gd name="connsiteY8" fmla="*/ 1654084 h 3107975"/>
                <a:gd name="connsiteX9" fmla="*/ 8074604 w 10260803"/>
                <a:gd name="connsiteY9" fmla="*/ 1772418 h 3107975"/>
                <a:gd name="connsiteX10" fmla="*/ 8655517 w 10260803"/>
                <a:gd name="connsiteY10" fmla="*/ 1740145 h 3107975"/>
                <a:gd name="connsiteX11" fmla="*/ 9720524 w 10260803"/>
                <a:gd name="connsiteY11" fmla="*/ 1718630 h 3107975"/>
                <a:gd name="connsiteX12" fmla="*/ 10183103 w 10260803"/>
                <a:gd name="connsiteY12" fmla="*/ 2009086 h 3107975"/>
                <a:gd name="connsiteX13" fmla="*/ 10247649 w 10260803"/>
                <a:gd name="connsiteY13" fmla="*/ 2686818 h 3107975"/>
                <a:gd name="connsiteX14" fmla="*/ 10043253 w 10260803"/>
                <a:gd name="connsiteY14" fmla="*/ 3052578 h 3107975"/>
                <a:gd name="connsiteX15" fmla="*/ 9516129 w 10260803"/>
                <a:gd name="connsiteY15" fmla="*/ 3106366 h 3107975"/>
                <a:gd name="connsiteX16" fmla="*/ 3513361 w 10260803"/>
                <a:gd name="connsiteY16" fmla="*/ 3095609 h 3107975"/>
                <a:gd name="connsiteX17" fmla="*/ 2730256 w 10260803"/>
                <a:gd name="connsiteY17" fmla="*/ 2940577 h 3107975"/>
                <a:gd name="connsiteX18" fmla="*/ 2154238 w 10260803"/>
                <a:gd name="connsiteY18" fmla="*/ 2877990 h 3107975"/>
                <a:gd name="connsiteX19" fmla="*/ 1071600 w 10260803"/>
                <a:gd name="connsiteY19" fmla="*/ 2882398 h 3107975"/>
                <a:gd name="connsiteX20" fmla="*/ 425916 w 10260803"/>
                <a:gd name="connsiteY20" fmla="*/ 2858940 h 3107975"/>
                <a:gd name="connsiteX21" fmla="*/ 119772 w 10260803"/>
                <a:gd name="connsiteY21" fmla="*/ 2761225 h 3107975"/>
                <a:gd name="connsiteX22" fmla="*/ 27884 w 10260803"/>
                <a:gd name="connsiteY22" fmla="*/ 2353331 h 3107975"/>
                <a:gd name="connsiteX23" fmla="*/ 6369 w 10260803"/>
                <a:gd name="connsiteY23" fmla="*/ 1707872 h 3107975"/>
                <a:gd name="connsiteX24" fmla="*/ 19 w 10260803"/>
                <a:gd name="connsiteY24" fmla="*/ 538651 h 3107975"/>
                <a:gd name="connsiteX25" fmla="*/ 189249 w 10260803"/>
                <a:gd name="connsiteY25" fmla="*/ 51194 h 3107975"/>
                <a:gd name="connsiteX0" fmla="*/ 189249 w 10260803"/>
                <a:gd name="connsiteY0" fmla="*/ 51194 h 3108080"/>
                <a:gd name="connsiteX1" fmla="*/ 750215 w 10260803"/>
                <a:gd name="connsiteY1" fmla="*/ 139946 h 3108080"/>
                <a:gd name="connsiteX2" fmla="*/ 1927580 w 10260803"/>
                <a:gd name="connsiteY2" fmla="*/ 150479 h 3108080"/>
                <a:gd name="connsiteX3" fmla="*/ 3915802 w 10260803"/>
                <a:gd name="connsiteY3" fmla="*/ 161759 h 3108080"/>
                <a:gd name="connsiteX4" fmla="*/ 5359269 w 10260803"/>
                <a:gd name="connsiteY4" fmla="*/ 167586 h 3108080"/>
                <a:gd name="connsiteX5" fmla="*/ 6579291 w 10260803"/>
                <a:gd name="connsiteY5" fmla="*/ 199859 h 3108080"/>
                <a:gd name="connsiteX6" fmla="*/ 7074143 w 10260803"/>
                <a:gd name="connsiteY6" fmla="*/ 546046 h 3108080"/>
                <a:gd name="connsiteX7" fmla="*/ 7289296 w 10260803"/>
                <a:gd name="connsiteY7" fmla="*/ 1256051 h 3108080"/>
                <a:gd name="connsiteX8" fmla="*/ 7343084 w 10260803"/>
                <a:gd name="connsiteY8" fmla="*/ 1654084 h 3108080"/>
                <a:gd name="connsiteX9" fmla="*/ 8074604 w 10260803"/>
                <a:gd name="connsiteY9" fmla="*/ 1772418 h 3108080"/>
                <a:gd name="connsiteX10" fmla="*/ 8655517 w 10260803"/>
                <a:gd name="connsiteY10" fmla="*/ 1740145 h 3108080"/>
                <a:gd name="connsiteX11" fmla="*/ 9720524 w 10260803"/>
                <a:gd name="connsiteY11" fmla="*/ 1718630 h 3108080"/>
                <a:gd name="connsiteX12" fmla="*/ 10183103 w 10260803"/>
                <a:gd name="connsiteY12" fmla="*/ 2009086 h 3108080"/>
                <a:gd name="connsiteX13" fmla="*/ 10247649 w 10260803"/>
                <a:gd name="connsiteY13" fmla="*/ 2686818 h 3108080"/>
                <a:gd name="connsiteX14" fmla="*/ 10043253 w 10260803"/>
                <a:gd name="connsiteY14" fmla="*/ 3052578 h 3108080"/>
                <a:gd name="connsiteX15" fmla="*/ 9516129 w 10260803"/>
                <a:gd name="connsiteY15" fmla="*/ 3106366 h 3108080"/>
                <a:gd name="connsiteX16" fmla="*/ 3519711 w 10260803"/>
                <a:gd name="connsiteY16" fmla="*/ 3051159 h 3108080"/>
                <a:gd name="connsiteX17" fmla="*/ 2730256 w 10260803"/>
                <a:gd name="connsiteY17" fmla="*/ 2940577 h 3108080"/>
                <a:gd name="connsiteX18" fmla="*/ 2154238 w 10260803"/>
                <a:gd name="connsiteY18" fmla="*/ 2877990 h 3108080"/>
                <a:gd name="connsiteX19" fmla="*/ 1071600 w 10260803"/>
                <a:gd name="connsiteY19" fmla="*/ 2882398 h 3108080"/>
                <a:gd name="connsiteX20" fmla="*/ 425916 w 10260803"/>
                <a:gd name="connsiteY20" fmla="*/ 2858940 h 3108080"/>
                <a:gd name="connsiteX21" fmla="*/ 119772 w 10260803"/>
                <a:gd name="connsiteY21" fmla="*/ 2761225 h 3108080"/>
                <a:gd name="connsiteX22" fmla="*/ 27884 w 10260803"/>
                <a:gd name="connsiteY22" fmla="*/ 2353331 h 3108080"/>
                <a:gd name="connsiteX23" fmla="*/ 6369 w 10260803"/>
                <a:gd name="connsiteY23" fmla="*/ 1707872 h 3108080"/>
                <a:gd name="connsiteX24" fmla="*/ 19 w 10260803"/>
                <a:gd name="connsiteY24" fmla="*/ 538651 h 3108080"/>
                <a:gd name="connsiteX25" fmla="*/ 189249 w 10260803"/>
                <a:gd name="connsiteY25" fmla="*/ 51194 h 3108080"/>
                <a:gd name="connsiteX0" fmla="*/ 189249 w 10260803"/>
                <a:gd name="connsiteY0" fmla="*/ 51194 h 3106419"/>
                <a:gd name="connsiteX1" fmla="*/ 750215 w 10260803"/>
                <a:gd name="connsiteY1" fmla="*/ 139946 h 3106419"/>
                <a:gd name="connsiteX2" fmla="*/ 1927580 w 10260803"/>
                <a:gd name="connsiteY2" fmla="*/ 150479 h 3106419"/>
                <a:gd name="connsiteX3" fmla="*/ 3915802 w 10260803"/>
                <a:gd name="connsiteY3" fmla="*/ 161759 h 3106419"/>
                <a:gd name="connsiteX4" fmla="*/ 5359269 w 10260803"/>
                <a:gd name="connsiteY4" fmla="*/ 167586 h 3106419"/>
                <a:gd name="connsiteX5" fmla="*/ 6579291 w 10260803"/>
                <a:gd name="connsiteY5" fmla="*/ 199859 h 3106419"/>
                <a:gd name="connsiteX6" fmla="*/ 7074143 w 10260803"/>
                <a:gd name="connsiteY6" fmla="*/ 546046 h 3106419"/>
                <a:gd name="connsiteX7" fmla="*/ 7289296 w 10260803"/>
                <a:gd name="connsiteY7" fmla="*/ 1256051 h 3106419"/>
                <a:gd name="connsiteX8" fmla="*/ 7343084 w 10260803"/>
                <a:gd name="connsiteY8" fmla="*/ 1654084 h 3106419"/>
                <a:gd name="connsiteX9" fmla="*/ 8074604 w 10260803"/>
                <a:gd name="connsiteY9" fmla="*/ 1772418 h 3106419"/>
                <a:gd name="connsiteX10" fmla="*/ 8655517 w 10260803"/>
                <a:gd name="connsiteY10" fmla="*/ 1740145 h 3106419"/>
                <a:gd name="connsiteX11" fmla="*/ 9720524 w 10260803"/>
                <a:gd name="connsiteY11" fmla="*/ 1718630 h 3106419"/>
                <a:gd name="connsiteX12" fmla="*/ 10183103 w 10260803"/>
                <a:gd name="connsiteY12" fmla="*/ 2009086 h 3106419"/>
                <a:gd name="connsiteX13" fmla="*/ 10247649 w 10260803"/>
                <a:gd name="connsiteY13" fmla="*/ 2686818 h 3106419"/>
                <a:gd name="connsiteX14" fmla="*/ 10043253 w 10260803"/>
                <a:gd name="connsiteY14" fmla="*/ 3052578 h 3106419"/>
                <a:gd name="connsiteX15" fmla="*/ 9516129 w 10260803"/>
                <a:gd name="connsiteY15" fmla="*/ 3106366 h 3106419"/>
                <a:gd name="connsiteX16" fmla="*/ 6008015 w 10260803"/>
                <a:gd name="connsiteY16" fmla="*/ 3073646 h 3106419"/>
                <a:gd name="connsiteX17" fmla="*/ 3519711 w 10260803"/>
                <a:gd name="connsiteY17" fmla="*/ 3051159 h 3106419"/>
                <a:gd name="connsiteX18" fmla="*/ 2730256 w 10260803"/>
                <a:gd name="connsiteY18" fmla="*/ 2940577 h 3106419"/>
                <a:gd name="connsiteX19" fmla="*/ 2154238 w 10260803"/>
                <a:gd name="connsiteY19" fmla="*/ 2877990 h 3106419"/>
                <a:gd name="connsiteX20" fmla="*/ 1071600 w 10260803"/>
                <a:gd name="connsiteY20" fmla="*/ 2882398 h 3106419"/>
                <a:gd name="connsiteX21" fmla="*/ 425916 w 10260803"/>
                <a:gd name="connsiteY21" fmla="*/ 2858940 h 3106419"/>
                <a:gd name="connsiteX22" fmla="*/ 119772 w 10260803"/>
                <a:gd name="connsiteY22" fmla="*/ 2761225 h 3106419"/>
                <a:gd name="connsiteX23" fmla="*/ 27884 w 10260803"/>
                <a:gd name="connsiteY23" fmla="*/ 2353331 h 3106419"/>
                <a:gd name="connsiteX24" fmla="*/ 6369 w 10260803"/>
                <a:gd name="connsiteY24" fmla="*/ 1707872 h 3106419"/>
                <a:gd name="connsiteX25" fmla="*/ 19 w 10260803"/>
                <a:gd name="connsiteY25" fmla="*/ 538651 h 3106419"/>
                <a:gd name="connsiteX26" fmla="*/ 189249 w 10260803"/>
                <a:gd name="connsiteY26" fmla="*/ 51194 h 3106419"/>
                <a:gd name="connsiteX0" fmla="*/ 189249 w 10260803"/>
                <a:gd name="connsiteY0" fmla="*/ 51194 h 3106419"/>
                <a:gd name="connsiteX1" fmla="*/ 750215 w 10260803"/>
                <a:gd name="connsiteY1" fmla="*/ 139946 h 3106419"/>
                <a:gd name="connsiteX2" fmla="*/ 1927580 w 10260803"/>
                <a:gd name="connsiteY2" fmla="*/ 150479 h 3106419"/>
                <a:gd name="connsiteX3" fmla="*/ 3915802 w 10260803"/>
                <a:gd name="connsiteY3" fmla="*/ 161759 h 3106419"/>
                <a:gd name="connsiteX4" fmla="*/ 5359269 w 10260803"/>
                <a:gd name="connsiteY4" fmla="*/ 167586 h 3106419"/>
                <a:gd name="connsiteX5" fmla="*/ 6579291 w 10260803"/>
                <a:gd name="connsiteY5" fmla="*/ 199859 h 3106419"/>
                <a:gd name="connsiteX6" fmla="*/ 7074143 w 10260803"/>
                <a:gd name="connsiteY6" fmla="*/ 546046 h 3106419"/>
                <a:gd name="connsiteX7" fmla="*/ 7289296 w 10260803"/>
                <a:gd name="connsiteY7" fmla="*/ 1256051 h 3106419"/>
                <a:gd name="connsiteX8" fmla="*/ 7343084 w 10260803"/>
                <a:gd name="connsiteY8" fmla="*/ 1654084 h 3106419"/>
                <a:gd name="connsiteX9" fmla="*/ 8074604 w 10260803"/>
                <a:gd name="connsiteY9" fmla="*/ 1772418 h 3106419"/>
                <a:gd name="connsiteX10" fmla="*/ 8655517 w 10260803"/>
                <a:gd name="connsiteY10" fmla="*/ 1740145 h 3106419"/>
                <a:gd name="connsiteX11" fmla="*/ 9720524 w 10260803"/>
                <a:gd name="connsiteY11" fmla="*/ 1718630 h 3106419"/>
                <a:gd name="connsiteX12" fmla="*/ 10183103 w 10260803"/>
                <a:gd name="connsiteY12" fmla="*/ 2009086 h 3106419"/>
                <a:gd name="connsiteX13" fmla="*/ 10247649 w 10260803"/>
                <a:gd name="connsiteY13" fmla="*/ 2686818 h 3106419"/>
                <a:gd name="connsiteX14" fmla="*/ 10043253 w 10260803"/>
                <a:gd name="connsiteY14" fmla="*/ 3052578 h 3106419"/>
                <a:gd name="connsiteX15" fmla="*/ 9516129 w 10260803"/>
                <a:gd name="connsiteY15" fmla="*/ 3106366 h 3106419"/>
                <a:gd name="connsiteX16" fmla="*/ 6008015 w 10260803"/>
                <a:gd name="connsiteY16" fmla="*/ 3073646 h 3106419"/>
                <a:gd name="connsiteX17" fmla="*/ 4350665 w 10260803"/>
                <a:gd name="connsiteY17" fmla="*/ 3048247 h 3106419"/>
                <a:gd name="connsiteX18" fmla="*/ 3519711 w 10260803"/>
                <a:gd name="connsiteY18" fmla="*/ 3051159 h 3106419"/>
                <a:gd name="connsiteX19" fmla="*/ 2730256 w 10260803"/>
                <a:gd name="connsiteY19" fmla="*/ 2940577 h 3106419"/>
                <a:gd name="connsiteX20" fmla="*/ 2154238 w 10260803"/>
                <a:gd name="connsiteY20" fmla="*/ 2877990 h 3106419"/>
                <a:gd name="connsiteX21" fmla="*/ 1071600 w 10260803"/>
                <a:gd name="connsiteY21" fmla="*/ 2882398 h 3106419"/>
                <a:gd name="connsiteX22" fmla="*/ 425916 w 10260803"/>
                <a:gd name="connsiteY22" fmla="*/ 2858940 h 3106419"/>
                <a:gd name="connsiteX23" fmla="*/ 119772 w 10260803"/>
                <a:gd name="connsiteY23" fmla="*/ 2761225 h 3106419"/>
                <a:gd name="connsiteX24" fmla="*/ 27884 w 10260803"/>
                <a:gd name="connsiteY24" fmla="*/ 2353331 h 3106419"/>
                <a:gd name="connsiteX25" fmla="*/ 6369 w 10260803"/>
                <a:gd name="connsiteY25" fmla="*/ 1707872 h 3106419"/>
                <a:gd name="connsiteX26" fmla="*/ 19 w 10260803"/>
                <a:gd name="connsiteY26" fmla="*/ 538651 h 3106419"/>
                <a:gd name="connsiteX27" fmla="*/ 189249 w 10260803"/>
                <a:gd name="connsiteY27" fmla="*/ 51194 h 3106419"/>
                <a:gd name="connsiteX0" fmla="*/ 189249 w 10260803"/>
                <a:gd name="connsiteY0" fmla="*/ 51194 h 3106419"/>
                <a:gd name="connsiteX1" fmla="*/ 750215 w 10260803"/>
                <a:gd name="connsiteY1" fmla="*/ 139946 h 3106419"/>
                <a:gd name="connsiteX2" fmla="*/ 1927580 w 10260803"/>
                <a:gd name="connsiteY2" fmla="*/ 150479 h 3106419"/>
                <a:gd name="connsiteX3" fmla="*/ 3915802 w 10260803"/>
                <a:gd name="connsiteY3" fmla="*/ 161759 h 3106419"/>
                <a:gd name="connsiteX4" fmla="*/ 5359269 w 10260803"/>
                <a:gd name="connsiteY4" fmla="*/ 167586 h 3106419"/>
                <a:gd name="connsiteX5" fmla="*/ 6579291 w 10260803"/>
                <a:gd name="connsiteY5" fmla="*/ 199859 h 3106419"/>
                <a:gd name="connsiteX6" fmla="*/ 7074143 w 10260803"/>
                <a:gd name="connsiteY6" fmla="*/ 546046 h 3106419"/>
                <a:gd name="connsiteX7" fmla="*/ 7289296 w 10260803"/>
                <a:gd name="connsiteY7" fmla="*/ 1256051 h 3106419"/>
                <a:gd name="connsiteX8" fmla="*/ 7343084 w 10260803"/>
                <a:gd name="connsiteY8" fmla="*/ 1654084 h 3106419"/>
                <a:gd name="connsiteX9" fmla="*/ 8074604 w 10260803"/>
                <a:gd name="connsiteY9" fmla="*/ 1772418 h 3106419"/>
                <a:gd name="connsiteX10" fmla="*/ 8655517 w 10260803"/>
                <a:gd name="connsiteY10" fmla="*/ 1740145 h 3106419"/>
                <a:gd name="connsiteX11" fmla="*/ 9720524 w 10260803"/>
                <a:gd name="connsiteY11" fmla="*/ 1718630 h 3106419"/>
                <a:gd name="connsiteX12" fmla="*/ 10183103 w 10260803"/>
                <a:gd name="connsiteY12" fmla="*/ 2009086 h 3106419"/>
                <a:gd name="connsiteX13" fmla="*/ 10247649 w 10260803"/>
                <a:gd name="connsiteY13" fmla="*/ 2686818 h 3106419"/>
                <a:gd name="connsiteX14" fmla="*/ 10043253 w 10260803"/>
                <a:gd name="connsiteY14" fmla="*/ 3052578 h 3106419"/>
                <a:gd name="connsiteX15" fmla="*/ 9516129 w 10260803"/>
                <a:gd name="connsiteY15" fmla="*/ 3106366 h 3106419"/>
                <a:gd name="connsiteX16" fmla="*/ 6008015 w 10260803"/>
                <a:gd name="connsiteY16" fmla="*/ 3073646 h 3106419"/>
                <a:gd name="connsiteX17" fmla="*/ 4350665 w 10260803"/>
                <a:gd name="connsiteY17" fmla="*/ 3048247 h 3106419"/>
                <a:gd name="connsiteX18" fmla="*/ 3855365 w 10260803"/>
                <a:gd name="connsiteY18" fmla="*/ 3054597 h 3106419"/>
                <a:gd name="connsiteX19" fmla="*/ 3519711 w 10260803"/>
                <a:gd name="connsiteY19" fmla="*/ 3051159 h 3106419"/>
                <a:gd name="connsiteX20" fmla="*/ 2730256 w 10260803"/>
                <a:gd name="connsiteY20" fmla="*/ 2940577 h 3106419"/>
                <a:gd name="connsiteX21" fmla="*/ 2154238 w 10260803"/>
                <a:gd name="connsiteY21" fmla="*/ 2877990 h 3106419"/>
                <a:gd name="connsiteX22" fmla="*/ 1071600 w 10260803"/>
                <a:gd name="connsiteY22" fmla="*/ 2882398 h 3106419"/>
                <a:gd name="connsiteX23" fmla="*/ 425916 w 10260803"/>
                <a:gd name="connsiteY23" fmla="*/ 2858940 h 3106419"/>
                <a:gd name="connsiteX24" fmla="*/ 119772 w 10260803"/>
                <a:gd name="connsiteY24" fmla="*/ 2761225 h 3106419"/>
                <a:gd name="connsiteX25" fmla="*/ 27884 w 10260803"/>
                <a:gd name="connsiteY25" fmla="*/ 2353331 h 3106419"/>
                <a:gd name="connsiteX26" fmla="*/ 6369 w 10260803"/>
                <a:gd name="connsiteY26" fmla="*/ 1707872 h 3106419"/>
                <a:gd name="connsiteX27" fmla="*/ 19 w 10260803"/>
                <a:gd name="connsiteY27" fmla="*/ 538651 h 3106419"/>
                <a:gd name="connsiteX28" fmla="*/ 189249 w 10260803"/>
                <a:gd name="connsiteY28" fmla="*/ 51194 h 3106419"/>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7081165 w 10260803"/>
                <a:gd name="connsiteY16" fmla="*/ 3079997 h 3106366"/>
                <a:gd name="connsiteX17" fmla="*/ 6008015 w 10260803"/>
                <a:gd name="connsiteY17" fmla="*/ 3073646 h 3106366"/>
                <a:gd name="connsiteX18" fmla="*/ 4350665 w 10260803"/>
                <a:gd name="connsiteY18" fmla="*/ 3048247 h 3106366"/>
                <a:gd name="connsiteX19" fmla="*/ 3855365 w 10260803"/>
                <a:gd name="connsiteY19" fmla="*/ 3054597 h 3106366"/>
                <a:gd name="connsiteX20" fmla="*/ 3519711 w 10260803"/>
                <a:gd name="connsiteY20" fmla="*/ 3051159 h 3106366"/>
                <a:gd name="connsiteX21" fmla="*/ 2730256 w 10260803"/>
                <a:gd name="connsiteY21" fmla="*/ 2940577 h 3106366"/>
                <a:gd name="connsiteX22" fmla="*/ 2154238 w 10260803"/>
                <a:gd name="connsiteY22" fmla="*/ 2877990 h 3106366"/>
                <a:gd name="connsiteX23" fmla="*/ 1071600 w 10260803"/>
                <a:gd name="connsiteY23" fmla="*/ 2882398 h 3106366"/>
                <a:gd name="connsiteX24" fmla="*/ 425916 w 10260803"/>
                <a:gd name="connsiteY24" fmla="*/ 2858940 h 3106366"/>
                <a:gd name="connsiteX25" fmla="*/ 119772 w 10260803"/>
                <a:gd name="connsiteY25" fmla="*/ 2761225 h 3106366"/>
                <a:gd name="connsiteX26" fmla="*/ 27884 w 10260803"/>
                <a:gd name="connsiteY26" fmla="*/ 2353331 h 3106366"/>
                <a:gd name="connsiteX27" fmla="*/ 6369 w 10260803"/>
                <a:gd name="connsiteY27" fmla="*/ 1707872 h 3106366"/>
                <a:gd name="connsiteX28" fmla="*/ 19 w 10260803"/>
                <a:gd name="connsiteY28" fmla="*/ 538651 h 3106366"/>
                <a:gd name="connsiteX29" fmla="*/ 189249 w 10260803"/>
                <a:gd name="connsiteY29"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2730256 w 10260803"/>
                <a:gd name="connsiteY22" fmla="*/ 2940577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2965206 w 10260803"/>
                <a:gd name="connsiteY22" fmla="*/ 2940577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2965206 w 10260803"/>
                <a:gd name="connsiteY22" fmla="*/ 2940577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2965206 w 10260803"/>
                <a:gd name="connsiteY22" fmla="*/ 2940577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3327156 w 10260803"/>
                <a:gd name="connsiteY22" fmla="*/ 2864377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3327156 w 10260803"/>
                <a:gd name="connsiteY22" fmla="*/ 2864377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3320806 w 10260803"/>
                <a:gd name="connsiteY22" fmla="*/ 2889777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3320806 w 10260803"/>
                <a:gd name="connsiteY22" fmla="*/ 2889777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3320806 w 10260803"/>
                <a:gd name="connsiteY22" fmla="*/ 2889777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350665 w 10260803"/>
                <a:gd name="connsiteY19" fmla="*/ 3048247 h 3106366"/>
                <a:gd name="connsiteX20" fmla="*/ 3855365 w 10260803"/>
                <a:gd name="connsiteY20" fmla="*/ 3054597 h 3106366"/>
                <a:gd name="connsiteX21" fmla="*/ 3519711 w 10260803"/>
                <a:gd name="connsiteY21" fmla="*/ 3051159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3855365 w 10260803"/>
                <a:gd name="connsiteY20" fmla="*/ 3054597 h 3106366"/>
                <a:gd name="connsiteX21" fmla="*/ 3519711 w 10260803"/>
                <a:gd name="connsiteY21" fmla="*/ 3051159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164928 w 10260803"/>
                <a:gd name="connsiteY20" fmla="*/ 3068885 h 3106366"/>
                <a:gd name="connsiteX21" fmla="*/ 3519711 w 10260803"/>
                <a:gd name="connsiteY21" fmla="*/ 3051159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164928 w 10260803"/>
                <a:gd name="connsiteY20" fmla="*/ 3068885 h 3106366"/>
                <a:gd name="connsiteX21" fmla="*/ 3812605 w 10260803"/>
                <a:gd name="connsiteY21" fmla="*/ 3051159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164928 w 10260803"/>
                <a:gd name="connsiteY20" fmla="*/ 3068885 h 3106366"/>
                <a:gd name="connsiteX21" fmla="*/ 3976911 w 10260803"/>
                <a:gd name="connsiteY21" fmla="*/ 3053540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164928 w 10260803"/>
                <a:gd name="connsiteY20" fmla="*/ 3068885 h 3106366"/>
                <a:gd name="connsiteX21" fmla="*/ 3976911 w 10260803"/>
                <a:gd name="connsiteY21" fmla="*/ 3053540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200647 w 10260803"/>
                <a:gd name="connsiteY20" fmla="*/ 3073647 h 3106366"/>
                <a:gd name="connsiteX21" fmla="*/ 3976911 w 10260803"/>
                <a:gd name="connsiteY21" fmla="*/ 3053540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200647 w 10260803"/>
                <a:gd name="connsiteY20" fmla="*/ 3073647 h 3106366"/>
                <a:gd name="connsiteX21" fmla="*/ 3976911 w 10260803"/>
                <a:gd name="connsiteY21" fmla="*/ 3044015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200647 w 10260803"/>
                <a:gd name="connsiteY20" fmla="*/ 3064122 h 3106366"/>
                <a:gd name="connsiteX21" fmla="*/ 3976911 w 10260803"/>
                <a:gd name="connsiteY21" fmla="*/ 3044015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200647 w 10260803"/>
                <a:gd name="connsiteY20" fmla="*/ 3064122 h 3106366"/>
                <a:gd name="connsiteX21" fmla="*/ 3979293 w 10260803"/>
                <a:gd name="connsiteY21" fmla="*/ 3041634 h 3106366"/>
                <a:gd name="connsiteX22" fmla="*/ 3639894 w 10260803"/>
                <a:gd name="connsiteY22" fmla="*/ 2887396 h 3106366"/>
                <a:gd name="connsiteX23" fmla="*/ 2154238 w 10260803"/>
                <a:gd name="connsiteY23" fmla="*/ 2877990 h 3106366"/>
                <a:gd name="connsiteX24" fmla="*/ 1071600 w 10260803"/>
                <a:gd name="connsiteY24" fmla="*/ 2882398 h 3106366"/>
                <a:gd name="connsiteX25" fmla="*/ 425916 w 10260803"/>
                <a:gd name="connsiteY25" fmla="*/ 2858940 h 3106366"/>
                <a:gd name="connsiteX26" fmla="*/ 119772 w 10260803"/>
                <a:gd name="connsiteY26" fmla="*/ 2761225 h 3106366"/>
                <a:gd name="connsiteX27" fmla="*/ 27884 w 10260803"/>
                <a:gd name="connsiteY27" fmla="*/ 2353331 h 3106366"/>
                <a:gd name="connsiteX28" fmla="*/ 6369 w 10260803"/>
                <a:gd name="connsiteY28" fmla="*/ 1707872 h 3106366"/>
                <a:gd name="connsiteX29" fmla="*/ 19 w 10260803"/>
                <a:gd name="connsiteY29" fmla="*/ 538651 h 3106366"/>
                <a:gd name="connsiteX30" fmla="*/ 189249 w 10260803"/>
                <a:gd name="connsiteY30"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200647 w 10260803"/>
                <a:gd name="connsiteY20" fmla="*/ 3064122 h 3106366"/>
                <a:gd name="connsiteX21" fmla="*/ 3979293 w 10260803"/>
                <a:gd name="connsiteY21" fmla="*/ 3041634 h 3106366"/>
                <a:gd name="connsiteX22" fmla="*/ 3639894 w 10260803"/>
                <a:gd name="connsiteY22" fmla="*/ 2887396 h 3106366"/>
                <a:gd name="connsiteX23" fmla="*/ 3429121 w 10260803"/>
                <a:gd name="connsiteY23" fmla="*/ 2878385 h 3106366"/>
                <a:gd name="connsiteX24" fmla="*/ 2154238 w 10260803"/>
                <a:gd name="connsiteY24" fmla="*/ 2877990 h 3106366"/>
                <a:gd name="connsiteX25" fmla="*/ 1071600 w 10260803"/>
                <a:gd name="connsiteY25" fmla="*/ 2882398 h 3106366"/>
                <a:gd name="connsiteX26" fmla="*/ 425916 w 10260803"/>
                <a:gd name="connsiteY26" fmla="*/ 2858940 h 3106366"/>
                <a:gd name="connsiteX27" fmla="*/ 119772 w 10260803"/>
                <a:gd name="connsiteY27" fmla="*/ 2761225 h 3106366"/>
                <a:gd name="connsiteX28" fmla="*/ 27884 w 10260803"/>
                <a:gd name="connsiteY28" fmla="*/ 2353331 h 3106366"/>
                <a:gd name="connsiteX29" fmla="*/ 6369 w 10260803"/>
                <a:gd name="connsiteY29" fmla="*/ 1707872 h 3106366"/>
                <a:gd name="connsiteX30" fmla="*/ 19 w 10260803"/>
                <a:gd name="connsiteY30" fmla="*/ 538651 h 3106366"/>
                <a:gd name="connsiteX31" fmla="*/ 189249 w 10260803"/>
                <a:gd name="connsiteY31" fmla="*/ 51194 h 3106366"/>
                <a:gd name="connsiteX0" fmla="*/ 189249 w 10260803"/>
                <a:gd name="connsiteY0" fmla="*/ 51194 h 3106366"/>
                <a:gd name="connsiteX1" fmla="*/ 750215 w 10260803"/>
                <a:gd name="connsiteY1" fmla="*/ 139946 h 3106366"/>
                <a:gd name="connsiteX2" fmla="*/ 1927580 w 10260803"/>
                <a:gd name="connsiteY2" fmla="*/ 150479 h 3106366"/>
                <a:gd name="connsiteX3" fmla="*/ 3915802 w 10260803"/>
                <a:gd name="connsiteY3" fmla="*/ 161759 h 3106366"/>
                <a:gd name="connsiteX4" fmla="*/ 5359269 w 10260803"/>
                <a:gd name="connsiteY4" fmla="*/ 167586 h 3106366"/>
                <a:gd name="connsiteX5" fmla="*/ 6579291 w 10260803"/>
                <a:gd name="connsiteY5" fmla="*/ 199859 h 3106366"/>
                <a:gd name="connsiteX6" fmla="*/ 7074143 w 10260803"/>
                <a:gd name="connsiteY6" fmla="*/ 546046 h 3106366"/>
                <a:gd name="connsiteX7" fmla="*/ 7289296 w 10260803"/>
                <a:gd name="connsiteY7" fmla="*/ 1256051 h 3106366"/>
                <a:gd name="connsiteX8" fmla="*/ 7343084 w 10260803"/>
                <a:gd name="connsiteY8" fmla="*/ 1654084 h 3106366"/>
                <a:gd name="connsiteX9" fmla="*/ 8074604 w 10260803"/>
                <a:gd name="connsiteY9" fmla="*/ 1772418 h 3106366"/>
                <a:gd name="connsiteX10" fmla="*/ 8655517 w 10260803"/>
                <a:gd name="connsiteY10" fmla="*/ 1740145 h 3106366"/>
                <a:gd name="connsiteX11" fmla="*/ 9720524 w 10260803"/>
                <a:gd name="connsiteY11" fmla="*/ 1718630 h 3106366"/>
                <a:gd name="connsiteX12" fmla="*/ 10183103 w 10260803"/>
                <a:gd name="connsiteY12" fmla="*/ 2009086 h 3106366"/>
                <a:gd name="connsiteX13" fmla="*/ 10247649 w 10260803"/>
                <a:gd name="connsiteY13" fmla="*/ 2686818 h 3106366"/>
                <a:gd name="connsiteX14" fmla="*/ 10043253 w 10260803"/>
                <a:gd name="connsiteY14" fmla="*/ 3052578 h 3106366"/>
                <a:gd name="connsiteX15" fmla="*/ 9516129 w 10260803"/>
                <a:gd name="connsiteY15" fmla="*/ 3106366 h 3106366"/>
                <a:gd name="connsiteX16" fmla="*/ 8408315 w 10260803"/>
                <a:gd name="connsiteY16" fmla="*/ 3092697 h 3106366"/>
                <a:gd name="connsiteX17" fmla="*/ 7081165 w 10260803"/>
                <a:gd name="connsiteY17" fmla="*/ 3079997 h 3106366"/>
                <a:gd name="connsiteX18" fmla="*/ 6008015 w 10260803"/>
                <a:gd name="connsiteY18" fmla="*/ 3073646 h 3106366"/>
                <a:gd name="connsiteX19" fmla="*/ 4784053 w 10260803"/>
                <a:gd name="connsiteY19" fmla="*/ 3067297 h 3106366"/>
                <a:gd name="connsiteX20" fmla="*/ 4200647 w 10260803"/>
                <a:gd name="connsiteY20" fmla="*/ 3064122 h 3106366"/>
                <a:gd name="connsiteX21" fmla="*/ 3979293 w 10260803"/>
                <a:gd name="connsiteY21" fmla="*/ 3041634 h 3106366"/>
                <a:gd name="connsiteX22" fmla="*/ 3639894 w 10260803"/>
                <a:gd name="connsiteY22" fmla="*/ 2887396 h 3106366"/>
                <a:gd name="connsiteX23" fmla="*/ 3429121 w 10260803"/>
                <a:gd name="connsiteY23" fmla="*/ 2878385 h 3106366"/>
                <a:gd name="connsiteX24" fmla="*/ 2154238 w 10260803"/>
                <a:gd name="connsiteY24" fmla="*/ 2877990 h 3106366"/>
                <a:gd name="connsiteX25" fmla="*/ 1071600 w 10260803"/>
                <a:gd name="connsiteY25" fmla="*/ 2882398 h 3106366"/>
                <a:gd name="connsiteX26" fmla="*/ 425916 w 10260803"/>
                <a:gd name="connsiteY26" fmla="*/ 2858940 h 3106366"/>
                <a:gd name="connsiteX27" fmla="*/ 119772 w 10260803"/>
                <a:gd name="connsiteY27" fmla="*/ 2761225 h 3106366"/>
                <a:gd name="connsiteX28" fmla="*/ 27884 w 10260803"/>
                <a:gd name="connsiteY28" fmla="*/ 2353331 h 3106366"/>
                <a:gd name="connsiteX29" fmla="*/ 6369 w 10260803"/>
                <a:gd name="connsiteY29" fmla="*/ 1707872 h 3106366"/>
                <a:gd name="connsiteX30" fmla="*/ 19 w 10260803"/>
                <a:gd name="connsiteY30" fmla="*/ 538651 h 3106366"/>
                <a:gd name="connsiteX31" fmla="*/ 189249 w 10260803"/>
                <a:gd name="connsiteY31" fmla="*/ 51194 h 3106366"/>
                <a:gd name="connsiteX0" fmla="*/ 155015 w 10269432"/>
                <a:gd name="connsiteY0" fmla="*/ 43170 h 3119773"/>
                <a:gd name="connsiteX1" fmla="*/ 758844 w 10269432"/>
                <a:gd name="connsiteY1" fmla="*/ 153353 h 3119773"/>
                <a:gd name="connsiteX2" fmla="*/ 1936209 w 10269432"/>
                <a:gd name="connsiteY2" fmla="*/ 163886 h 3119773"/>
                <a:gd name="connsiteX3" fmla="*/ 3924431 w 10269432"/>
                <a:gd name="connsiteY3" fmla="*/ 175166 h 3119773"/>
                <a:gd name="connsiteX4" fmla="*/ 5367898 w 10269432"/>
                <a:gd name="connsiteY4" fmla="*/ 180993 h 3119773"/>
                <a:gd name="connsiteX5" fmla="*/ 6587920 w 10269432"/>
                <a:gd name="connsiteY5" fmla="*/ 213266 h 3119773"/>
                <a:gd name="connsiteX6" fmla="*/ 7082772 w 10269432"/>
                <a:gd name="connsiteY6" fmla="*/ 559453 h 3119773"/>
                <a:gd name="connsiteX7" fmla="*/ 7297925 w 10269432"/>
                <a:gd name="connsiteY7" fmla="*/ 1269458 h 3119773"/>
                <a:gd name="connsiteX8" fmla="*/ 7351713 w 10269432"/>
                <a:gd name="connsiteY8" fmla="*/ 1667491 h 3119773"/>
                <a:gd name="connsiteX9" fmla="*/ 8083233 w 10269432"/>
                <a:gd name="connsiteY9" fmla="*/ 1785825 h 3119773"/>
                <a:gd name="connsiteX10" fmla="*/ 8664146 w 10269432"/>
                <a:gd name="connsiteY10" fmla="*/ 1753552 h 3119773"/>
                <a:gd name="connsiteX11" fmla="*/ 9729153 w 10269432"/>
                <a:gd name="connsiteY11" fmla="*/ 1732037 h 3119773"/>
                <a:gd name="connsiteX12" fmla="*/ 10191732 w 10269432"/>
                <a:gd name="connsiteY12" fmla="*/ 2022493 h 3119773"/>
                <a:gd name="connsiteX13" fmla="*/ 10256278 w 10269432"/>
                <a:gd name="connsiteY13" fmla="*/ 2700225 h 3119773"/>
                <a:gd name="connsiteX14" fmla="*/ 10051882 w 10269432"/>
                <a:gd name="connsiteY14" fmla="*/ 3065985 h 3119773"/>
                <a:gd name="connsiteX15" fmla="*/ 9524758 w 10269432"/>
                <a:gd name="connsiteY15" fmla="*/ 3119773 h 3119773"/>
                <a:gd name="connsiteX16" fmla="*/ 8416944 w 10269432"/>
                <a:gd name="connsiteY16" fmla="*/ 3106104 h 3119773"/>
                <a:gd name="connsiteX17" fmla="*/ 7089794 w 10269432"/>
                <a:gd name="connsiteY17" fmla="*/ 3093404 h 3119773"/>
                <a:gd name="connsiteX18" fmla="*/ 6016644 w 10269432"/>
                <a:gd name="connsiteY18" fmla="*/ 3087053 h 3119773"/>
                <a:gd name="connsiteX19" fmla="*/ 4792682 w 10269432"/>
                <a:gd name="connsiteY19" fmla="*/ 3080704 h 3119773"/>
                <a:gd name="connsiteX20" fmla="*/ 4209276 w 10269432"/>
                <a:gd name="connsiteY20" fmla="*/ 3077529 h 3119773"/>
                <a:gd name="connsiteX21" fmla="*/ 3987922 w 10269432"/>
                <a:gd name="connsiteY21" fmla="*/ 3055041 h 3119773"/>
                <a:gd name="connsiteX22" fmla="*/ 3648523 w 10269432"/>
                <a:gd name="connsiteY22" fmla="*/ 2900803 h 3119773"/>
                <a:gd name="connsiteX23" fmla="*/ 3437750 w 10269432"/>
                <a:gd name="connsiteY23" fmla="*/ 2891792 h 3119773"/>
                <a:gd name="connsiteX24" fmla="*/ 2162867 w 10269432"/>
                <a:gd name="connsiteY24" fmla="*/ 2891397 h 3119773"/>
                <a:gd name="connsiteX25" fmla="*/ 1080229 w 10269432"/>
                <a:gd name="connsiteY25" fmla="*/ 2895805 h 3119773"/>
                <a:gd name="connsiteX26" fmla="*/ 434545 w 10269432"/>
                <a:gd name="connsiteY26" fmla="*/ 2872347 h 3119773"/>
                <a:gd name="connsiteX27" fmla="*/ 128401 w 10269432"/>
                <a:gd name="connsiteY27" fmla="*/ 2774632 h 3119773"/>
                <a:gd name="connsiteX28" fmla="*/ 36513 w 10269432"/>
                <a:gd name="connsiteY28" fmla="*/ 2366738 h 3119773"/>
                <a:gd name="connsiteX29" fmla="*/ 14998 w 10269432"/>
                <a:gd name="connsiteY29" fmla="*/ 1721279 h 3119773"/>
                <a:gd name="connsiteX30" fmla="*/ 8648 w 10269432"/>
                <a:gd name="connsiteY30" fmla="*/ 552058 h 3119773"/>
                <a:gd name="connsiteX31" fmla="*/ 155015 w 10269432"/>
                <a:gd name="connsiteY31" fmla="*/ 43170 h 3119773"/>
                <a:gd name="connsiteX0" fmla="*/ 106544 w 10266204"/>
                <a:gd name="connsiteY0" fmla="*/ 42367 h 3121351"/>
                <a:gd name="connsiteX1" fmla="*/ 755616 w 10266204"/>
                <a:gd name="connsiteY1" fmla="*/ 154931 h 3121351"/>
                <a:gd name="connsiteX2" fmla="*/ 1932981 w 10266204"/>
                <a:gd name="connsiteY2" fmla="*/ 165464 h 3121351"/>
                <a:gd name="connsiteX3" fmla="*/ 3921203 w 10266204"/>
                <a:gd name="connsiteY3" fmla="*/ 176744 h 3121351"/>
                <a:gd name="connsiteX4" fmla="*/ 5364670 w 10266204"/>
                <a:gd name="connsiteY4" fmla="*/ 182571 h 3121351"/>
                <a:gd name="connsiteX5" fmla="*/ 6584692 w 10266204"/>
                <a:gd name="connsiteY5" fmla="*/ 214844 h 3121351"/>
                <a:gd name="connsiteX6" fmla="*/ 7079544 w 10266204"/>
                <a:gd name="connsiteY6" fmla="*/ 561031 h 3121351"/>
                <a:gd name="connsiteX7" fmla="*/ 7294697 w 10266204"/>
                <a:gd name="connsiteY7" fmla="*/ 1271036 h 3121351"/>
                <a:gd name="connsiteX8" fmla="*/ 7348485 w 10266204"/>
                <a:gd name="connsiteY8" fmla="*/ 1669069 h 3121351"/>
                <a:gd name="connsiteX9" fmla="*/ 8080005 w 10266204"/>
                <a:gd name="connsiteY9" fmla="*/ 1787403 h 3121351"/>
                <a:gd name="connsiteX10" fmla="*/ 8660918 w 10266204"/>
                <a:gd name="connsiteY10" fmla="*/ 1755130 h 3121351"/>
                <a:gd name="connsiteX11" fmla="*/ 9725925 w 10266204"/>
                <a:gd name="connsiteY11" fmla="*/ 1733615 h 3121351"/>
                <a:gd name="connsiteX12" fmla="*/ 10188504 w 10266204"/>
                <a:gd name="connsiteY12" fmla="*/ 2024071 h 3121351"/>
                <a:gd name="connsiteX13" fmla="*/ 10253050 w 10266204"/>
                <a:gd name="connsiteY13" fmla="*/ 2701803 h 3121351"/>
                <a:gd name="connsiteX14" fmla="*/ 10048654 w 10266204"/>
                <a:gd name="connsiteY14" fmla="*/ 3067563 h 3121351"/>
                <a:gd name="connsiteX15" fmla="*/ 9521530 w 10266204"/>
                <a:gd name="connsiteY15" fmla="*/ 3121351 h 3121351"/>
                <a:gd name="connsiteX16" fmla="*/ 8413716 w 10266204"/>
                <a:gd name="connsiteY16" fmla="*/ 3107682 h 3121351"/>
                <a:gd name="connsiteX17" fmla="*/ 7086566 w 10266204"/>
                <a:gd name="connsiteY17" fmla="*/ 3094982 h 3121351"/>
                <a:gd name="connsiteX18" fmla="*/ 6013416 w 10266204"/>
                <a:gd name="connsiteY18" fmla="*/ 3088631 h 3121351"/>
                <a:gd name="connsiteX19" fmla="*/ 4789454 w 10266204"/>
                <a:gd name="connsiteY19" fmla="*/ 3082282 h 3121351"/>
                <a:gd name="connsiteX20" fmla="*/ 4206048 w 10266204"/>
                <a:gd name="connsiteY20" fmla="*/ 3079107 h 3121351"/>
                <a:gd name="connsiteX21" fmla="*/ 3984694 w 10266204"/>
                <a:gd name="connsiteY21" fmla="*/ 3056619 h 3121351"/>
                <a:gd name="connsiteX22" fmla="*/ 3645295 w 10266204"/>
                <a:gd name="connsiteY22" fmla="*/ 2902381 h 3121351"/>
                <a:gd name="connsiteX23" fmla="*/ 3434522 w 10266204"/>
                <a:gd name="connsiteY23" fmla="*/ 2893370 h 3121351"/>
                <a:gd name="connsiteX24" fmla="*/ 2159639 w 10266204"/>
                <a:gd name="connsiteY24" fmla="*/ 2892975 h 3121351"/>
                <a:gd name="connsiteX25" fmla="*/ 1077001 w 10266204"/>
                <a:gd name="connsiteY25" fmla="*/ 2897383 h 3121351"/>
                <a:gd name="connsiteX26" fmla="*/ 431317 w 10266204"/>
                <a:gd name="connsiteY26" fmla="*/ 2873925 h 3121351"/>
                <a:gd name="connsiteX27" fmla="*/ 125173 w 10266204"/>
                <a:gd name="connsiteY27" fmla="*/ 2776210 h 3121351"/>
                <a:gd name="connsiteX28" fmla="*/ 33285 w 10266204"/>
                <a:gd name="connsiteY28" fmla="*/ 2368316 h 3121351"/>
                <a:gd name="connsiteX29" fmla="*/ 11770 w 10266204"/>
                <a:gd name="connsiteY29" fmla="*/ 1722857 h 3121351"/>
                <a:gd name="connsiteX30" fmla="*/ 5420 w 10266204"/>
                <a:gd name="connsiteY30" fmla="*/ 553636 h 3121351"/>
                <a:gd name="connsiteX31" fmla="*/ 106544 w 10266204"/>
                <a:gd name="connsiteY31" fmla="*/ 42367 h 3121351"/>
                <a:gd name="connsiteX0" fmla="*/ 106544 w 10266204"/>
                <a:gd name="connsiteY0" fmla="*/ 37731 h 3116715"/>
                <a:gd name="connsiteX1" fmla="*/ 750853 w 10266204"/>
                <a:gd name="connsiteY1" fmla="*/ 162201 h 3116715"/>
                <a:gd name="connsiteX2" fmla="*/ 1932981 w 10266204"/>
                <a:gd name="connsiteY2" fmla="*/ 160828 h 3116715"/>
                <a:gd name="connsiteX3" fmla="*/ 3921203 w 10266204"/>
                <a:gd name="connsiteY3" fmla="*/ 172108 h 3116715"/>
                <a:gd name="connsiteX4" fmla="*/ 5364670 w 10266204"/>
                <a:gd name="connsiteY4" fmla="*/ 177935 h 3116715"/>
                <a:gd name="connsiteX5" fmla="*/ 6584692 w 10266204"/>
                <a:gd name="connsiteY5" fmla="*/ 210208 h 3116715"/>
                <a:gd name="connsiteX6" fmla="*/ 7079544 w 10266204"/>
                <a:gd name="connsiteY6" fmla="*/ 556395 h 3116715"/>
                <a:gd name="connsiteX7" fmla="*/ 7294697 w 10266204"/>
                <a:gd name="connsiteY7" fmla="*/ 1266400 h 3116715"/>
                <a:gd name="connsiteX8" fmla="*/ 7348485 w 10266204"/>
                <a:gd name="connsiteY8" fmla="*/ 1664433 h 3116715"/>
                <a:gd name="connsiteX9" fmla="*/ 8080005 w 10266204"/>
                <a:gd name="connsiteY9" fmla="*/ 1782767 h 3116715"/>
                <a:gd name="connsiteX10" fmla="*/ 8660918 w 10266204"/>
                <a:gd name="connsiteY10" fmla="*/ 1750494 h 3116715"/>
                <a:gd name="connsiteX11" fmla="*/ 9725925 w 10266204"/>
                <a:gd name="connsiteY11" fmla="*/ 1728979 h 3116715"/>
                <a:gd name="connsiteX12" fmla="*/ 10188504 w 10266204"/>
                <a:gd name="connsiteY12" fmla="*/ 2019435 h 3116715"/>
                <a:gd name="connsiteX13" fmla="*/ 10253050 w 10266204"/>
                <a:gd name="connsiteY13" fmla="*/ 2697167 h 3116715"/>
                <a:gd name="connsiteX14" fmla="*/ 10048654 w 10266204"/>
                <a:gd name="connsiteY14" fmla="*/ 3062927 h 3116715"/>
                <a:gd name="connsiteX15" fmla="*/ 9521530 w 10266204"/>
                <a:gd name="connsiteY15" fmla="*/ 3116715 h 3116715"/>
                <a:gd name="connsiteX16" fmla="*/ 8413716 w 10266204"/>
                <a:gd name="connsiteY16" fmla="*/ 3103046 h 3116715"/>
                <a:gd name="connsiteX17" fmla="*/ 7086566 w 10266204"/>
                <a:gd name="connsiteY17" fmla="*/ 3090346 h 3116715"/>
                <a:gd name="connsiteX18" fmla="*/ 6013416 w 10266204"/>
                <a:gd name="connsiteY18" fmla="*/ 3083995 h 3116715"/>
                <a:gd name="connsiteX19" fmla="*/ 4789454 w 10266204"/>
                <a:gd name="connsiteY19" fmla="*/ 3077646 h 3116715"/>
                <a:gd name="connsiteX20" fmla="*/ 4206048 w 10266204"/>
                <a:gd name="connsiteY20" fmla="*/ 3074471 h 3116715"/>
                <a:gd name="connsiteX21" fmla="*/ 3984694 w 10266204"/>
                <a:gd name="connsiteY21" fmla="*/ 3051983 h 3116715"/>
                <a:gd name="connsiteX22" fmla="*/ 3645295 w 10266204"/>
                <a:gd name="connsiteY22" fmla="*/ 2897745 h 3116715"/>
                <a:gd name="connsiteX23" fmla="*/ 3434522 w 10266204"/>
                <a:gd name="connsiteY23" fmla="*/ 2888734 h 3116715"/>
                <a:gd name="connsiteX24" fmla="*/ 2159639 w 10266204"/>
                <a:gd name="connsiteY24" fmla="*/ 2888339 h 3116715"/>
                <a:gd name="connsiteX25" fmla="*/ 1077001 w 10266204"/>
                <a:gd name="connsiteY25" fmla="*/ 2892747 h 3116715"/>
                <a:gd name="connsiteX26" fmla="*/ 431317 w 10266204"/>
                <a:gd name="connsiteY26" fmla="*/ 2869289 h 3116715"/>
                <a:gd name="connsiteX27" fmla="*/ 125173 w 10266204"/>
                <a:gd name="connsiteY27" fmla="*/ 2771574 h 3116715"/>
                <a:gd name="connsiteX28" fmla="*/ 33285 w 10266204"/>
                <a:gd name="connsiteY28" fmla="*/ 2363680 h 3116715"/>
                <a:gd name="connsiteX29" fmla="*/ 11770 w 10266204"/>
                <a:gd name="connsiteY29" fmla="*/ 1718221 h 3116715"/>
                <a:gd name="connsiteX30" fmla="*/ 5420 w 10266204"/>
                <a:gd name="connsiteY30" fmla="*/ 549000 h 3116715"/>
                <a:gd name="connsiteX31" fmla="*/ 106544 w 10266204"/>
                <a:gd name="connsiteY31" fmla="*/ 37731 h 3116715"/>
                <a:gd name="connsiteX0" fmla="*/ 106544 w 10266204"/>
                <a:gd name="connsiteY0" fmla="*/ 37731 h 3116715"/>
                <a:gd name="connsiteX1" fmla="*/ 750853 w 10266204"/>
                <a:gd name="connsiteY1" fmla="*/ 162201 h 3116715"/>
                <a:gd name="connsiteX2" fmla="*/ 1932981 w 10266204"/>
                <a:gd name="connsiteY2" fmla="*/ 160828 h 3116715"/>
                <a:gd name="connsiteX3" fmla="*/ 3921203 w 10266204"/>
                <a:gd name="connsiteY3" fmla="*/ 172108 h 3116715"/>
                <a:gd name="connsiteX4" fmla="*/ 5364670 w 10266204"/>
                <a:gd name="connsiteY4" fmla="*/ 177935 h 3116715"/>
                <a:gd name="connsiteX5" fmla="*/ 6584692 w 10266204"/>
                <a:gd name="connsiteY5" fmla="*/ 210208 h 3116715"/>
                <a:gd name="connsiteX6" fmla="*/ 7079544 w 10266204"/>
                <a:gd name="connsiteY6" fmla="*/ 556395 h 3116715"/>
                <a:gd name="connsiteX7" fmla="*/ 7294697 w 10266204"/>
                <a:gd name="connsiteY7" fmla="*/ 1266400 h 3116715"/>
                <a:gd name="connsiteX8" fmla="*/ 7348485 w 10266204"/>
                <a:gd name="connsiteY8" fmla="*/ 1664433 h 3116715"/>
                <a:gd name="connsiteX9" fmla="*/ 8080005 w 10266204"/>
                <a:gd name="connsiteY9" fmla="*/ 1782767 h 3116715"/>
                <a:gd name="connsiteX10" fmla="*/ 8660918 w 10266204"/>
                <a:gd name="connsiteY10" fmla="*/ 1750494 h 3116715"/>
                <a:gd name="connsiteX11" fmla="*/ 9725925 w 10266204"/>
                <a:gd name="connsiteY11" fmla="*/ 1728979 h 3116715"/>
                <a:gd name="connsiteX12" fmla="*/ 10188504 w 10266204"/>
                <a:gd name="connsiteY12" fmla="*/ 2019435 h 3116715"/>
                <a:gd name="connsiteX13" fmla="*/ 10253050 w 10266204"/>
                <a:gd name="connsiteY13" fmla="*/ 2697167 h 3116715"/>
                <a:gd name="connsiteX14" fmla="*/ 10048654 w 10266204"/>
                <a:gd name="connsiteY14" fmla="*/ 3062927 h 3116715"/>
                <a:gd name="connsiteX15" fmla="*/ 9521530 w 10266204"/>
                <a:gd name="connsiteY15" fmla="*/ 3116715 h 3116715"/>
                <a:gd name="connsiteX16" fmla="*/ 8413716 w 10266204"/>
                <a:gd name="connsiteY16" fmla="*/ 3103046 h 3116715"/>
                <a:gd name="connsiteX17" fmla="*/ 7086566 w 10266204"/>
                <a:gd name="connsiteY17" fmla="*/ 3090346 h 3116715"/>
                <a:gd name="connsiteX18" fmla="*/ 6013416 w 10266204"/>
                <a:gd name="connsiteY18" fmla="*/ 3083995 h 3116715"/>
                <a:gd name="connsiteX19" fmla="*/ 4789454 w 10266204"/>
                <a:gd name="connsiteY19" fmla="*/ 3077646 h 3116715"/>
                <a:gd name="connsiteX20" fmla="*/ 4206048 w 10266204"/>
                <a:gd name="connsiteY20" fmla="*/ 3074471 h 3116715"/>
                <a:gd name="connsiteX21" fmla="*/ 3984694 w 10266204"/>
                <a:gd name="connsiteY21" fmla="*/ 3051983 h 3116715"/>
                <a:gd name="connsiteX22" fmla="*/ 3645295 w 10266204"/>
                <a:gd name="connsiteY22" fmla="*/ 2897745 h 3116715"/>
                <a:gd name="connsiteX23" fmla="*/ 3434522 w 10266204"/>
                <a:gd name="connsiteY23" fmla="*/ 2888734 h 3116715"/>
                <a:gd name="connsiteX24" fmla="*/ 2159639 w 10266204"/>
                <a:gd name="connsiteY24" fmla="*/ 2888339 h 3116715"/>
                <a:gd name="connsiteX25" fmla="*/ 1077001 w 10266204"/>
                <a:gd name="connsiteY25" fmla="*/ 2892747 h 3116715"/>
                <a:gd name="connsiteX26" fmla="*/ 431317 w 10266204"/>
                <a:gd name="connsiteY26" fmla="*/ 2869289 h 3116715"/>
                <a:gd name="connsiteX27" fmla="*/ 125173 w 10266204"/>
                <a:gd name="connsiteY27" fmla="*/ 2771574 h 3116715"/>
                <a:gd name="connsiteX28" fmla="*/ 33285 w 10266204"/>
                <a:gd name="connsiteY28" fmla="*/ 2363680 h 3116715"/>
                <a:gd name="connsiteX29" fmla="*/ 11770 w 10266204"/>
                <a:gd name="connsiteY29" fmla="*/ 1718221 h 3116715"/>
                <a:gd name="connsiteX30" fmla="*/ 5420 w 10266204"/>
                <a:gd name="connsiteY30" fmla="*/ 549000 h 3116715"/>
                <a:gd name="connsiteX31" fmla="*/ 106544 w 10266204"/>
                <a:gd name="connsiteY31" fmla="*/ 37731 h 3116715"/>
                <a:gd name="connsiteX0" fmla="*/ 121841 w 10267214"/>
                <a:gd name="connsiteY0" fmla="*/ 33749 h 3127021"/>
                <a:gd name="connsiteX1" fmla="*/ 751863 w 10267214"/>
                <a:gd name="connsiteY1" fmla="*/ 172507 h 3127021"/>
                <a:gd name="connsiteX2" fmla="*/ 1933991 w 10267214"/>
                <a:gd name="connsiteY2" fmla="*/ 171134 h 3127021"/>
                <a:gd name="connsiteX3" fmla="*/ 3922213 w 10267214"/>
                <a:gd name="connsiteY3" fmla="*/ 182414 h 3127021"/>
                <a:gd name="connsiteX4" fmla="*/ 5365680 w 10267214"/>
                <a:gd name="connsiteY4" fmla="*/ 188241 h 3127021"/>
                <a:gd name="connsiteX5" fmla="*/ 6585702 w 10267214"/>
                <a:gd name="connsiteY5" fmla="*/ 220514 h 3127021"/>
                <a:gd name="connsiteX6" fmla="*/ 7080554 w 10267214"/>
                <a:gd name="connsiteY6" fmla="*/ 566701 h 3127021"/>
                <a:gd name="connsiteX7" fmla="*/ 7295707 w 10267214"/>
                <a:gd name="connsiteY7" fmla="*/ 1276706 h 3127021"/>
                <a:gd name="connsiteX8" fmla="*/ 7349495 w 10267214"/>
                <a:gd name="connsiteY8" fmla="*/ 1674739 h 3127021"/>
                <a:gd name="connsiteX9" fmla="*/ 8081015 w 10267214"/>
                <a:gd name="connsiteY9" fmla="*/ 1793073 h 3127021"/>
                <a:gd name="connsiteX10" fmla="*/ 8661928 w 10267214"/>
                <a:gd name="connsiteY10" fmla="*/ 1760800 h 3127021"/>
                <a:gd name="connsiteX11" fmla="*/ 9726935 w 10267214"/>
                <a:gd name="connsiteY11" fmla="*/ 1739285 h 3127021"/>
                <a:gd name="connsiteX12" fmla="*/ 10189514 w 10267214"/>
                <a:gd name="connsiteY12" fmla="*/ 2029741 h 3127021"/>
                <a:gd name="connsiteX13" fmla="*/ 10254060 w 10267214"/>
                <a:gd name="connsiteY13" fmla="*/ 2707473 h 3127021"/>
                <a:gd name="connsiteX14" fmla="*/ 10049664 w 10267214"/>
                <a:gd name="connsiteY14" fmla="*/ 3073233 h 3127021"/>
                <a:gd name="connsiteX15" fmla="*/ 9522540 w 10267214"/>
                <a:gd name="connsiteY15" fmla="*/ 3127021 h 3127021"/>
                <a:gd name="connsiteX16" fmla="*/ 8414726 w 10267214"/>
                <a:gd name="connsiteY16" fmla="*/ 3113352 h 3127021"/>
                <a:gd name="connsiteX17" fmla="*/ 7087576 w 10267214"/>
                <a:gd name="connsiteY17" fmla="*/ 3100652 h 3127021"/>
                <a:gd name="connsiteX18" fmla="*/ 6014426 w 10267214"/>
                <a:gd name="connsiteY18" fmla="*/ 3094301 h 3127021"/>
                <a:gd name="connsiteX19" fmla="*/ 4790464 w 10267214"/>
                <a:gd name="connsiteY19" fmla="*/ 3087952 h 3127021"/>
                <a:gd name="connsiteX20" fmla="*/ 4207058 w 10267214"/>
                <a:gd name="connsiteY20" fmla="*/ 3084777 h 3127021"/>
                <a:gd name="connsiteX21" fmla="*/ 3985704 w 10267214"/>
                <a:gd name="connsiteY21" fmla="*/ 3062289 h 3127021"/>
                <a:gd name="connsiteX22" fmla="*/ 3646305 w 10267214"/>
                <a:gd name="connsiteY22" fmla="*/ 2908051 h 3127021"/>
                <a:gd name="connsiteX23" fmla="*/ 3435532 w 10267214"/>
                <a:gd name="connsiteY23" fmla="*/ 2899040 h 3127021"/>
                <a:gd name="connsiteX24" fmla="*/ 2160649 w 10267214"/>
                <a:gd name="connsiteY24" fmla="*/ 2898645 h 3127021"/>
                <a:gd name="connsiteX25" fmla="*/ 1078011 w 10267214"/>
                <a:gd name="connsiteY25" fmla="*/ 2903053 h 3127021"/>
                <a:gd name="connsiteX26" fmla="*/ 432327 w 10267214"/>
                <a:gd name="connsiteY26" fmla="*/ 2879595 h 3127021"/>
                <a:gd name="connsiteX27" fmla="*/ 126183 w 10267214"/>
                <a:gd name="connsiteY27" fmla="*/ 2781880 h 3127021"/>
                <a:gd name="connsiteX28" fmla="*/ 34295 w 10267214"/>
                <a:gd name="connsiteY28" fmla="*/ 2373986 h 3127021"/>
                <a:gd name="connsiteX29" fmla="*/ 12780 w 10267214"/>
                <a:gd name="connsiteY29" fmla="*/ 1728527 h 3127021"/>
                <a:gd name="connsiteX30" fmla="*/ 6430 w 10267214"/>
                <a:gd name="connsiteY30" fmla="*/ 559306 h 3127021"/>
                <a:gd name="connsiteX31" fmla="*/ 121841 w 10267214"/>
                <a:gd name="connsiteY31" fmla="*/ 33749 h 3127021"/>
                <a:gd name="connsiteX0" fmla="*/ 121841 w 10267214"/>
                <a:gd name="connsiteY0" fmla="*/ 48566 h 3141838"/>
                <a:gd name="connsiteX1" fmla="*/ 751863 w 10267214"/>
                <a:gd name="connsiteY1" fmla="*/ 187324 h 3141838"/>
                <a:gd name="connsiteX2" fmla="*/ 1933991 w 10267214"/>
                <a:gd name="connsiteY2" fmla="*/ 185951 h 3141838"/>
                <a:gd name="connsiteX3" fmla="*/ 3922213 w 10267214"/>
                <a:gd name="connsiteY3" fmla="*/ 197231 h 3141838"/>
                <a:gd name="connsiteX4" fmla="*/ 5365680 w 10267214"/>
                <a:gd name="connsiteY4" fmla="*/ 203058 h 3141838"/>
                <a:gd name="connsiteX5" fmla="*/ 6585702 w 10267214"/>
                <a:gd name="connsiteY5" fmla="*/ 235331 h 3141838"/>
                <a:gd name="connsiteX6" fmla="*/ 7080554 w 10267214"/>
                <a:gd name="connsiteY6" fmla="*/ 581518 h 3141838"/>
                <a:gd name="connsiteX7" fmla="*/ 7295707 w 10267214"/>
                <a:gd name="connsiteY7" fmla="*/ 1291523 h 3141838"/>
                <a:gd name="connsiteX8" fmla="*/ 7349495 w 10267214"/>
                <a:gd name="connsiteY8" fmla="*/ 1689556 h 3141838"/>
                <a:gd name="connsiteX9" fmla="*/ 8081015 w 10267214"/>
                <a:gd name="connsiteY9" fmla="*/ 1807890 h 3141838"/>
                <a:gd name="connsiteX10" fmla="*/ 8661928 w 10267214"/>
                <a:gd name="connsiteY10" fmla="*/ 1775617 h 3141838"/>
                <a:gd name="connsiteX11" fmla="*/ 9726935 w 10267214"/>
                <a:gd name="connsiteY11" fmla="*/ 1754102 h 3141838"/>
                <a:gd name="connsiteX12" fmla="*/ 10189514 w 10267214"/>
                <a:gd name="connsiteY12" fmla="*/ 2044558 h 3141838"/>
                <a:gd name="connsiteX13" fmla="*/ 10254060 w 10267214"/>
                <a:gd name="connsiteY13" fmla="*/ 2722290 h 3141838"/>
                <a:gd name="connsiteX14" fmla="*/ 10049664 w 10267214"/>
                <a:gd name="connsiteY14" fmla="*/ 3088050 h 3141838"/>
                <a:gd name="connsiteX15" fmla="*/ 9522540 w 10267214"/>
                <a:gd name="connsiteY15" fmla="*/ 3141838 h 3141838"/>
                <a:gd name="connsiteX16" fmla="*/ 8414726 w 10267214"/>
                <a:gd name="connsiteY16" fmla="*/ 3128169 h 3141838"/>
                <a:gd name="connsiteX17" fmla="*/ 7087576 w 10267214"/>
                <a:gd name="connsiteY17" fmla="*/ 3115469 h 3141838"/>
                <a:gd name="connsiteX18" fmla="*/ 6014426 w 10267214"/>
                <a:gd name="connsiteY18" fmla="*/ 3109118 h 3141838"/>
                <a:gd name="connsiteX19" fmla="*/ 4790464 w 10267214"/>
                <a:gd name="connsiteY19" fmla="*/ 3102769 h 3141838"/>
                <a:gd name="connsiteX20" fmla="*/ 4207058 w 10267214"/>
                <a:gd name="connsiteY20" fmla="*/ 3099594 h 3141838"/>
                <a:gd name="connsiteX21" fmla="*/ 3985704 w 10267214"/>
                <a:gd name="connsiteY21" fmla="*/ 3077106 h 3141838"/>
                <a:gd name="connsiteX22" fmla="*/ 3646305 w 10267214"/>
                <a:gd name="connsiteY22" fmla="*/ 2922868 h 3141838"/>
                <a:gd name="connsiteX23" fmla="*/ 3435532 w 10267214"/>
                <a:gd name="connsiteY23" fmla="*/ 2913857 h 3141838"/>
                <a:gd name="connsiteX24" fmla="*/ 2160649 w 10267214"/>
                <a:gd name="connsiteY24" fmla="*/ 2913462 h 3141838"/>
                <a:gd name="connsiteX25" fmla="*/ 1078011 w 10267214"/>
                <a:gd name="connsiteY25" fmla="*/ 2917870 h 3141838"/>
                <a:gd name="connsiteX26" fmla="*/ 432327 w 10267214"/>
                <a:gd name="connsiteY26" fmla="*/ 2894412 h 3141838"/>
                <a:gd name="connsiteX27" fmla="*/ 126183 w 10267214"/>
                <a:gd name="connsiteY27" fmla="*/ 2796697 h 3141838"/>
                <a:gd name="connsiteX28" fmla="*/ 34295 w 10267214"/>
                <a:gd name="connsiteY28" fmla="*/ 2388803 h 3141838"/>
                <a:gd name="connsiteX29" fmla="*/ 12780 w 10267214"/>
                <a:gd name="connsiteY29" fmla="*/ 1743344 h 3141838"/>
                <a:gd name="connsiteX30" fmla="*/ 6430 w 10267214"/>
                <a:gd name="connsiteY30" fmla="*/ 574123 h 3141838"/>
                <a:gd name="connsiteX31" fmla="*/ 121841 w 10267214"/>
                <a:gd name="connsiteY31" fmla="*/ 48566 h 3141838"/>
                <a:gd name="connsiteX0" fmla="*/ 88712 w 10265041"/>
                <a:gd name="connsiteY0" fmla="*/ 53180 h 3129784"/>
                <a:gd name="connsiteX1" fmla="*/ 749690 w 10265041"/>
                <a:gd name="connsiteY1" fmla="*/ 175270 h 3129784"/>
                <a:gd name="connsiteX2" fmla="*/ 1931818 w 10265041"/>
                <a:gd name="connsiteY2" fmla="*/ 173897 h 3129784"/>
                <a:gd name="connsiteX3" fmla="*/ 3920040 w 10265041"/>
                <a:gd name="connsiteY3" fmla="*/ 185177 h 3129784"/>
                <a:gd name="connsiteX4" fmla="*/ 5363507 w 10265041"/>
                <a:gd name="connsiteY4" fmla="*/ 191004 h 3129784"/>
                <a:gd name="connsiteX5" fmla="*/ 6583529 w 10265041"/>
                <a:gd name="connsiteY5" fmla="*/ 223277 h 3129784"/>
                <a:gd name="connsiteX6" fmla="*/ 7078381 w 10265041"/>
                <a:gd name="connsiteY6" fmla="*/ 569464 h 3129784"/>
                <a:gd name="connsiteX7" fmla="*/ 7293534 w 10265041"/>
                <a:gd name="connsiteY7" fmla="*/ 1279469 h 3129784"/>
                <a:gd name="connsiteX8" fmla="*/ 7347322 w 10265041"/>
                <a:gd name="connsiteY8" fmla="*/ 1677502 h 3129784"/>
                <a:gd name="connsiteX9" fmla="*/ 8078842 w 10265041"/>
                <a:gd name="connsiteY9" fmla="*/ 1795836 h 3129784"/>
                <a:gd name="connsiteX10" fmla="*/ 8659755 w 10265041"/>
                <a:gd name="connsiteY10" fmla="*/ 1763563 h 3129784"/>
                <a:gd name="connsiteX11" fmla="*/ 9724762 w 10265041"/>
                <a:gd name="connsiteY11" fmla="*/ 1742048 h 3129784"/>
                <a:gd name="connsiteX12" fmla="*/ 10187341 w 10265041"/>
                <a:gd name="connsiteY12" fmla="*/ 2032504 h 3129784"/>
                <a:gd name="connsiteX13" fmla="*/ 10251887 w 10265041"/>
                <a:gd name="connsiteY13" fmla="*/ 2710236 h 3129784"/>
                <a:gd name="connsiteX14" fmla="*/ 10047491 w 10265041"/>
                <a:gd name="connsiteY14" fmla="*/ 3075996 h 3129784"/>
                <a:gd name="connsiteX15" fmla="*/ 9520367 w 10265041"/>
                <a:gd name="connsiteY15" fmla="*/ 3129784 h 3129784"/>
                <a:gd name="connsiteX16" fmla="*/ 8412553 w 10265041"/>
                <a:gd name="connsiteY16" fmla="*/ 3116115 h 3129784"/>
                <a:gd name="connsiteX17" fmla="*/ 7085403 w 10265041"/>
                <a:gd name="connsiteY17" fmla="*/ 3103415 h 3129784"/>
                <a:gd name="connsiteX18" fmla="*/ 6012253 w 10265041"/>
                <a:gd name="connsiteY18" fmla="*/ 3097064 h 3129784"/>
                <a:gd name="connsiteX19" fmla="*/ 4788291 w 10265041"/>
                <a:gd name="connsiteY19" fmla="*/ 3090715 h 3129784"/>
                <a:gd name="connsiteX20" fmla="*/ 4204885 w 10265041"/>
                <a:gd name="connsiteY20" fmla="*/ 3087540 h 3129784"/>
                <a:gd name="connsiteX21" fmla="*/ 3983531 w 10265041"/>
                <a:gd name="connsiteY21" fmla="*/ 3065052 h 3129784"/>
                <a:gd name="connsiteX22" fmla="*/ 3644132 w 10265041"/>
                <a:gd name="connsiteY22" fmla="*/ 2910814 h 3129784"/>
                <a:gd name="connsiteX23" fmla="*/ 3433359 w 10265041"/>
                <a:gd name="connsiteY23" fmla="*/ 2901803 h 3129784"/>
                <a:gd name="connsiteX24" fmla="*/ 2158476 w 10265041"/>
                <a:gd name="connsiteY24" fmla="*/ 2901408 h 3129784"/>
                <a:gd name="connsiteX25" fmla="*/ 1075838 w 10265041"/>
                <a:gd name="connsiteY25" fmla="*/ 2905816 h 3129784"/>
                <a:gd name="connsiteX26" fmla="*/ 430154 w 10265041"/>
                <a:gd name="connsiteY26" fmla="*/ 2882358 h 3129784"/>
                <a:gd name="connsiteX27" fmla="*/ 124010 w 10265041"/>
                <a:gd name="connsiteY27" fmla="*/ 2784643 h 3129784"/>
                <a:gd name="connsiteX28" fmla="*/ 32122 w 10265041"/>
                <a:gd name="connsiteY28" fmla="*/ 2376749 h 3129784"/>
                <a:gd name="connsiteX29" fmla="*/ 10607 w 10265041"/>
                <a:gd name="connsiteY29" fmla="*/ 1731290 h 3129784"/>
                <a:gd name="connsiteX30" fmla="*/ 4257 w 10265041"/>
                <a:gd name="connsiteY30" fmla="*/ 562069 h 3129784"/>
                <a:gd name="connsiteX31" fmla="*/ 88712 w 10265041"/>
                <a:gd name="connsiteY31" fmla="*/ 53180 h 3129784"/>
                <a:gd name="connsiteX0" fmla="*/ 88712 w 10265041"/>
                <a:gd name="connsiteY0" fmla="*/ 53180 h 3129784"/>
                <a:gd name="connsiteX1" fmla="*/ 749690 w 10265041"/>
                <a:gd name="connsiteY1" fmla="*/ 175270 h 3129784"/>
                <a:gd name="connsiteX2" fmla="*/ 1931818 w 10265041"/>
                <a:gd name="connsiteY2" fmla="*/ 173897 h 3129784"/>
                <a:gd name="connsiteX3" fmla="*/ 3920040 w 10265041"/>
                <a:gd name="connsiteY3" fmla="*/ 185177 h 3129784"/>
                <a:gd name="connsiteX4" fmla="*/ 5363507 w 10265041"/>
                <a:gd name="connsiteY4" fmla="*/ 191004 h 3129784"/>
                <a:gd name="connsiteX5" fmla="*/ 6583529 w 10265041"/>
                <a:gd name="connsiteY5" fmla="*/ 223277 h 3129784"/>
                <a:gd name="connsiteX6" fmla="*/ 7078381 w 10265041"/>
                <a:gd name="connsiteY6" fmla="*/ 569464 h 3129784"/>
                <a:gd name="connsiteX7" fmla="*/ 7293534 w 10265041"/>
                <a:gd name="connsiteY7" fmla="*/ 1279469 h 3129784"/>
                <a:gd name="connsiteX8" fmla="*/ 7347322 w 10265041"/>
                <a:gd name="connsiteY8" fmla="*/ 1677502 h 3129784"/>
                <a:gd name="connsiteX9" fmla="*/ 8078842 w 10265041"/>
                <a:gd name="connsiteY9" fmla="*/ 1738686 h 3129784"/>
                <a:gd name="connsiteX10" fmla="*/ 8659755 w 10265041"/>
                <a:gd name="connsiteY10" fmla="*/ 1763563 h 3129784"/>
                <a:gd name="connsiteX11" fmla="*/ 9724762 w 10265041"/>
                <a:gd name="connsiteY11" fmla="*/ 1742048 h 3129784"/>
                <a:gd name="connsiteX12" fmla="*/ 10187341 w 10265041"/>
                <a:gd name="connsiteY12" fmla="*/ 2032504 h 3129784"/>
                <a:gd name="connsiteX13" fmla="*/ 10251887 w 10265041"/>
                <a:gd name="connsiteY13" fmla="*/ 2710236 h 3129784"/>
                <a:gd name="connsiteX14" fmla="*/ 10047491 w 10265041"/>
                <a:gd name="connsiteY14" fmla="*/ 3075996 h 3129784"/>
                <a:gd name="connsiteX15" fmla="*/ 9520367 w 10265041"/>
                <a:gd name="connsiteY15" fmla="*/ 3129784 h 3129784"/>
                <a:gd name="connsiteX16" fmla="*/ 8412553 w 10265041"/>
                <a:gd name="connsiteY16" fmla="*/ 3116115 h 3129784"/>
                <a:gd name="connsiteX17" fmla="*/ 7085403 w 10265041"/>
                <a:gd name="connsiteY17" fmla="*/ 3103415 h 3129784"/>
                <a:gd name="connsiteX18" fmla="*/ 6012253 w 10265041"/>
                <a:gd name="connsiteY18" fmla="*/ 3097064 h 3129784"/>
                <a:gd name="connsiteX19" fmla="*/ 4788291 w 10265041"/>
                <a:gd name="connsiteY19" fmla="*/ 3090715 h 3129784"/>
                <a:gd name="connsiteX20" fmla="*/ 4204885 w 10265041"/>
                <a:gd name="connsiteY20" fmla="*/ 3087540 h 3129784"/>
                <a:gd name="connsiteX21" fmla="*/ 3983531 w 10265041"/>
                <a:gd name="connsiteY21" fmla="*/ 3065052 h 3129784"/>
                <a:gd name="connsiteX22" fmla="*/ 3644132 w 10265041"/>
                <a:gd name="connsiteY22" fmla="*/ 2910814 h 3129784"/>
                <a:gd name="connsiteX23" fmla="*/ 3433359 w 10265041"/>
                <a:gd name="connsiteY23" fmla="*/ 2901803 h 3129784"/>
                <a:gd name="connsiteX24" fmla="*/ 2158476 w 10265041"/>
                <a:gd name="connsiteY24" fmla="*/ 2901408 h 3129784"/>
                <a:gd name="connsiteX25" fmla="*/ 1075838 w 10265041"/>
                <a:gd name="connsiteY25" fmla="*/ 2905816 h 3129784"/>
                <a:gd name="connsiteX26" fmla="*/ 430154 w 10265041"/>
                <a:gd name="connsiteY26" fmla="*/ 2882358 h 3129784"/>
                <a:gd name="connsiteX27" fmla="*/ 124010 w 10265041"/>
                <a:gd name="connsiteY27" fmla="*/ 2784643 h 3129784"/>
                <a:gd name="connsiteX28" fmla="*/ 32122 w 10265041"/>
                <a:gd name="connsiteY28" fmla="*/ 2376749 h 3129784"/>
                <a:gd name="connsiteX29" fmla="*/ 10607 w 10265041"/>
                <a:gd name="connsiteY29" fmla="*/ 1731290 h 3129784"/>
                <a:gd name="connsiteX30" fmla="*/ 4257 w 10265041"/>
                <a:gd name="connsiteY30" fmla="*/ 562069 h 3129784"/>
                <a:gd name="connsiteX31" fmla="*/ 88712 w 10265041"/>
                <a:gd name="connsiteY31" fmla="*/ 53180 h 3129784"/>
                <a:gd name="connsiteX0" fmla="*/ 88712 w 10265041"/>
                <a:gd name="connsiteY0" fmla="*/ 53180 h 3129784"/>
                <a:gd name="connsiteX1" fmla="*/ 749690 w 10265041"/>
                <a:gd name="connsiteY1" fmla="*/ 175270 h 3129784"/>
                <a:gd name="connsiteX2" fmla="*/ 1931818 w 10265041"/>
                <a:gd name="connsiteY2" fmla="*/ 173897 h 3129784"/>
                <a:gd name="connsiteX3" fmla="*/ 3920040 w 10265041"/>
                <a:gd name="connsiteY3" fmla="*/ 185177 h 3129784"/>
                <a:gd name="connsiteX4" fmla="*/ 5363507 w 10265041"/>
                <a:gd name="connsiteY4" fmla="*/ 191004 h 3129784"/>
                <a:gd name="connsiteX5" fmla="*/ 6583529 w 10265041"/>
                <a:gd name="connsiteY5" fmla="*/ 223277 h 3129784"/>
                <a:gd name="connsiteX6" fmla="*/ 7078381 w 10265041"/>
                <a:gd name="connsiteY6" fmla="*/ 569464 h 3129784"/>
                <a:gd name="connsiteX7" fmla="*/ 7293534 w 10265041"/>
                <a:gd name="connsiteY7" fmla="*/ 1279469 h 3129784"/>
                <a:gd name="connsiteX8" fmla="*/ 7347322 w 10265041"/>
                <a:gd name="connsiteY8" fmla="*/ 1677502 h 3129784"/>
                <a:gd name="connsiteX9" fmla="*/ 8078842 w 10265041"/>
                <a:gd name="connsiteY9" fmla="*/ 1738686 h 3129784"/>
                <a:gd name="connsiteX10" fmla="*/ 8702618 w 10265041"/>
                <a:gd name="connsiteY10" fmla="*/ 1739750 h 3129784"/>
                <a:gd name="connsiteX11" fmla="*/ 9724762 w 10265041"/>
                <a:gd name="connsiteY11" fmla="*/ 1742048 h 3129784"/>
                <a:gd name="connsiteX12" fmla="*/ 10187341 w 10265041"/>
                <a:gd name="connsiteY12" fmla="*/ 2032504 h 3129784"/>
                <a:gd name="connsiteX13" fmla="*/ 10251887 w 10265041"/>
                <a:gd name="connsiteY13" fmla="*/ 2710236 h 3129784"/>
                <a:gd name="connsiteX14" fmla="*/ 10047491 w 10265041"/>
                <a:gd name="connsiteY14" fmla="*/ 3075996 h 3129784"/>
                <a:gd name="connsiteX15" fmla="*/ 9520367 w 10265041"/>
                <a:gd name="connsiteY15" fmla="*/ 3129784 h 3129784"/>
                <a:gd name="connsiteX16" fmla="*/ 8412553 w 10265041"/>
                <a:gd name="connsiteY16" fmla="*/ 3116115 h 3129784"/>
                <a:gd name="connsiteX17" fmla="*/ 7085403 w 10265041"/>
                <a:gd name="connsiteY17" fmla="*/ 3103415 h 3129784"/>
                <a:gd name="connsiteX18" fmla="*/ 6012253 w 10265041"/>
                <a:gd name="connsiteY18" fmla="*/ 3097064 h 3129784"/>
                <a:gd name="connsiteX19" fmla="*/ 4788291 w 10265041"/>
                <a:gd name="connsiteY19" fmla="*/ 3090715 h 3129784"/>
                <a:gd name="connsiteX20" fmla="*/ 4204885 w 10265041"/>
                <a:gd name="connsiteY20" fmla="*/ 3087540 h 3129784"/>
                <a:gd name="connsiteX21" fmla="*/ 3983531 w 10265041"/>
                <a:gd name="connsiteY21" fmla="*/ 3065052 h 3129784"/>
                <a:gd name="connsiteX22" fmla="*/ 3644132 w 10265041"/>
                <a:gd name="connsiteY22" fmla="*/ 2910814 h 3129784"/>
                <a:gd name="connsiteX23" fmla="*/ 3433359 w 10265041"/>
                <a:gd name="connsiteY23" fmla="*/ 2901803 h 3129784"/>
                <a:gd name="connsiteX24" fmla="*/ 2158476 w 10265041"/>
                <a:gd name="connsiteY24" fmla="*/ 2901408 h 3129784"/>
                <a:gd name="connsiteX25" fmla="*/ 1075838 w 10265041"/>
                <a:gd name="connsiteY25" fmla="*/ 2905816 h 3129784"/>
                <a:gd name="connsiteX26" fmla="*/ 430154 w 10265041"/>
                <a:gd name="connsiteY26" fmla="*/ 2882358 h 3129784"/>
                <a:gd name="connsiteX27" fmla="*/ 124010 w 10265041"/>
                <a:gd name="connsiteY27" fmla="*/ 2784643 h 3129784"/>
                <a:gd name="connsiteX28" fmla="*/ 32122 w 10265041"/>
                <a:gd name="connsiteY28" fmla="*/ 2376749 h 3129784"/>
                <a:gd name="connsiteX29" fmla="*/ 10607 w 10265041"/>
                <a:gd name="connsiteY29" fmla="*/ 1731290 h 3129784"/>
                <a:gd name="connsiteX30" fmla="*/ 4257 w 10265041"/>
                <a:gd name="connsiteY30" fmla="*/ 562069 h 3129784"/>
                <a:gd name="connsiteX31" fmla="*/ 88712 w 10265041"/>
                <a:gd name="connsiteY31" fmla="*/ 53180 h 312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0265041" h="3129784">
                  <a:moveTo>
                    <a:pt x="88712" y="53180"/>
                  </a:moveTo>
                  <a:cubicBezTo>
                    <a:pt x="186757" y="-44625"/>
                    <a:pt x="753127" y="-9552"/>
                    <a:pt x="749690" y="175270"/>
                  </a:cubicBezTo>
                  <a:lnTo>
                    <a:pt x="1931818" y="173897"/>
                  </a:lnTo>
                  <a:lnTo>
                    <a:pt x="3920040" y="185177"/>
                  </a:lnTo>
                  <a:lnTo>
                    <a:pt x="5363507" y="191004"/>
                  </a:lnTo>
                  <a:cubicBezTo>
                    <a:pt x="5807422" y="197354"/>
                    <a:pt x="6297717" y="160200"/>
                    <a:pt x="6583529" y="223277"/>
                  </a:cubicBezTo>
                  <a:cubicBezTo>
                    <a:pt x="6869341" y="286354"/>
                    <a:pt x="6960047" y="393432"/>
                    <a:pt x="7078381" y="569464"/>
                  </a:cubicBezTo>
                  <a:cubicBezTo>
                    <a:pt x="7196715" y="745496"/>
                    <a:pt x="7248711" y="1094796"/>
                    <a:pt x="7293534" y="1279469"/>
                  </a:cubicBezTo>
                  <a:cubicBezTo>
                    <a:pt x="7338358" y="1464142"/>
                    <a:pt x="7216437" y="1600966"/>
                    <a:pt x="7347322" y="1677502"/>
                  </a:cubicBezTo>
                  <a:cubicBezTo>
                    <a:pt x="7478207" y="1754038"/>
                    <a:pt x="7852959" y="1728311"/>
                    <a:pt x="8078842" y="1738686"/>
                  </a:cubicBezTo>
                  <a:cubicBezTo>
                    <a:pt x="8304725" y="1749061"/>
                    <a:pt x="8428298" y="1739190"/>
                    <a:pt x="8702618" y="1739750"/>
                  </a:cubicBezTo>
                  <a:cubicBezTo>
                    <a:pt x="8976938" y="1740310"/>
                    <a:pt x="9477308" y="1693256"/>
                    <a:pt x="9724762" y="1742048"/>
                  </a:cubicBezTo>
                  <a:cubicBezTo>
                    <a:pt x="9972216" y="1790840"/>
                    <a:pt x="10099487" y="1871139"/>
                    <a:pt x="10187341" y="2032504"/>
                  </a:cubicBezTo>
                  <a:cubicBezTo>
                    <a:pt x="10275195" y="2193869"/>
                    <a:pt x="10275195" y="2536321"/>
                    <a:pt x="10251887" y="2710236"/>
                  </a:cubicBezTo>
                  <a:cubicBezTo>
                    <a:pt x="10228579" y="2884151"/>
                    <a:pt x="10169411" y="3006071"/>
                    <a:pt x="10047491" y="3075996"/>
                  </a:cubicBezTo>
                  <a:cubicBezTo>
                    <a:pt x="9925571" y="3145921"/>
                    <a:pt x="9792857" y="3123098"/>
                    <a:pt x="9520367" y="3129784"/>
                  </a:cubicBezTo>
                  <a:lnTo>
                    <a:pt x="8412553" y="3116115"/>
                  </a:lnTo>
                  <a:lnTo>
                    <a:pt x="7085403" y="3103415"/>
                  </a:lnTo>
                  <a:lnTo>
                    <a:pt x="6012253" y="3097064"/>
                  </a:lnTo>
                  <a:lnTo>
                    <a:pt x="4788291" y="3090715"/>
                  </a:lnTo>
                  <a:lnTo>
                    <a:pt x="4204885" y="3087540"/>
                  </a:lnTo>
                  <a:cubicBezTo>
                    <a:pt x="4093000" y="3086394"/>
                    <a:pt x="4076990" y="3094506"/>
                    <a:pt x="3983531" y="3065052"/>
                  </a:cubicBezTo>
                  <a:cubicBezTo>
                    <a:pt x="3890072" y="3035598"/>
                    <a:pt x="3735827" y="2938022"/>
                    <a:pt x="3644132" y="2910814"/>
                  </a:cubicBezTo>
                  <a:cubicBezTo>
                    <a:pt x="3497668" y="2897894"/>
                    <a:pt x="3680968" y="2903371"/>
                    <a:pt x="3433359" y="2901803"/>
                  </a:cubicBezTo>
                  <a:lnTo>
                    <a:pt x="2158476" y="2901408"/>
                  </a:lnTo>
                  <a:lnTo>
                    <a:pt x="1075838" y="2905816"/>
                  </a:lnTo>
                  <a:cubicBezTo>
                    <a:pt x="787784" y="2902641"/>
                    <a:pt x="588792" y="2902553"/>
                    <a:pt x="430154" y="2882358"/>
                  </a:cubicBezTo>
                  <a:cubicBezTo>
                    <a:pt x="271516" y="2862163"/>
                    <a:pt x="215749" y="2862561"/>
                    <a:pt x="124010" y="2784643"/>
                  </a:cubicBezTo>
                  <a:cubicBezTo>
                    <a:pt x="32271" y="2706725"/>
                    <a:pt x="51023" y="2552308"/>
                    <a:pt x="32122" y="2376749"/>
                  </a:cubicBezTo>
                  <a:cubicBezTo>
                    <a:pt x="13222" y="2201190"/>
                    <a:pt x="8814" y="2005610"/>
                    <a:pt x="10607" y="1731290"/>
                  </a:cubicBezTo>
                  <a:cubicBezTo>
                    <a:pt x="12400" y="1456970"/>
                    <a:pt x="-8760" y="841754"/>
                    <a:pt x="4257" y="562069"/>
                  </a:cubicBezTo>
                  <a:cubicBezTo>
                    <a:pt x="17274" y="282384"/>
                    <a:pt x="-9333" y="150985"/>
                    <a:pt x="88712" y="53180"/>
                  </a:cubicBezTo>
                  <a:close/>
                </a:path>
              </a:pathLst>
            </a:custGeom>
            <a:solidFill>
              <a:srgbClr val="F2A16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a:p>
              <a:pPr algn="ctr"/>
              <a:endParaRPr lang="en-US" dirty="0">
                <a:solidFill>
                  <a:schemeClr val="tx1"/>
                </a:solidFill>
              </a:endParaRPr>
            </a:p>
          </p:txBody>
        </p:sp>
        <p:cxnSp>
          <p:nvCxnSpPr>
            <p:cNvPr id="8" name="Connector: Elbow 14">
              <a:extLst>
                <a:ext uri="{FF2B5EF4-FFF2-40B4-BE49-F238E27FC236}">
                  <a16:creationId xmlns:a16="http://schemas.microsoft.com/office/drawing/2014/main" id="{CC559F0A-2629-4212-8447-A93014A7BB16}"/>
                </a:ext>
              </a:extLst>
            </p:cNvPr>
            <p:cNvCxnSpPr>
              <a:cxnSpLocks/>
              <a:stCxn id="11" idx="1"/>
              <a:endCxn id="24" idx="2"/>
            </p:cNvCxnSpPr>
            <p:nvPr/>
          </p:nvCxnSpPr>
          <p:spPr>
            <a:xfrm flipV="1">
              <a:off x="3940789" y="1825927"/>
              <a:ext cx="362731" cy="228231"/>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11A04351-A298-401C-9C3B-A2832AB79854}"/>
                </a:ext>
              </a:extLst>
            </p:cNvPr>
            <p:cNvSpPr/>
            <p:nvPr/>
          </p:nvSpPr>
          <p:spPr>
            <a:xfrm>
              <a:off x="789339" y="1581232"/>
              <a:ext cx="3076686" cy="2302866"/>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u="sng" dirty="0">
                  <a:solidFill>
                    <a:schemeClr val="tx1"/>
                  </a:solidFill>
                </a:rPr>
                <a:t>Population Generation and Activity Plan - </a:t>
              </a:r>
              <a:r>
                <a:rPr lang="en-US" b="1" u="sng" dirty="0">
                  <a:solidFill>
                    <a:schemeClr val="tx1"/>
                  </a:solidFill>
                </a:rPr>
                <a:t>Fixed</a:t>
              </a:r>
            </a:p>
            <a:p>
              <a:pPr marL="119063" indent="-119063">
                <a:spcBef>
                  <a:spcPts val="600"/>
                </a:spcBef>
                <a:buFont typeface="Arial" panose="020B0604020202020204" pitchFamily="34" charset="0"/>
                <a:buChar char="•"/>
              </a:pPr>
              <a:r>
                <a:rPr lang="en-US" dirty="0">
                  <a:solidFill>
                    <a:schemeClr val="tx1"/>
                  </a:solidFill>
                </a:rPr>
                <a:t>DVRPC House Hold Survey Data Generated Trips</a:t>
              </a:r>
            </a:p>
            <a:p>
              <a:pPr marL="119063" indent="-119063">
                <a:buFont typeface="Arial" panose="020B0604020202020204" pitchFamily="34" charset="0"/>
                <a:buChar char="•"/>
              </a:pPr>
              <a:r>
                <a:rPr lang="en-US" dirty="0">
                  <a:solidFill>
                    <a:schemeClr val="tx1"/>
                  </a:solidFill>
                </a:rPr>
                <a:t>DVRPC Traffic Flow Detector Data Generated Trips</a:t>
              </a:r>
            </a:p>
            <a:p>
              <a:pPr algn="ctr"/>
              <a:endParaRPr lang="en-US" dirty="0">
                <a:solidFill>
                  <a:schemeClr val="tx1"/>
                </a:solidFill>
              </a:endParaRPr>
            </a:p>
          </p:txBody>
        </p:sp>
        <p:sp>
          <p:nvSpPr>
            <p:cNvPr id="10" name="Rectangle: Rounded Corners 9">
              <a:extLst>
                <a:ext uri="{FF2B5EF4-FFF2-40B4-BE49-F238E27FC236}">
                  <a16:creationId xmlns:a16="http://schemas.microsoft.com/office/drawing/2014/main" id="{21A6722F-571C-4800-9F8F-D0B2FFEFD3FF}"/>
                </a:ext>
              </a:extLst>
            </p:cNvPr>
            <p:cNvSpPr/>
            <p:nvPr/>
          </p:nvSpPr>
          <p:spPr>
            <a:xfrm>
              <a:off x="4360515" y="1596300"/>
              <a:ext cx="2946094" cy="1619286"/>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u="sng" dirty="0">
                  <a:solidFill>
                    <a:schemeClr val="tx1"/>
                  </a:solidFill>
                </a:rPr>
                <a:t>Routing Algorithm: </a:t>
              </a:r>
            </a:p>
            <a:p>
              <a:r>
                <a:rPr lang="en-US" i="1" dirty="0">
                  <a:solidFill>
                    <a:schemeClr val="tx1"/>
                  </a:solidFill>
                </a:rPr>
                <a:t>Minimization of travel time.</a:t>
              </a:r>
            </a:p>
            <a:p>
              <a:pPr marL="347663" lvl="1" algn="just"/>
              <a:r>
                <a:rPr lang="en-US" dirty="0">
                  <a:solidFill>
                    <a:schemeClr val="tx1"/>
                  </a:solidFill>
                </a:rPr>
                <a:t>Max speed on a road is based on density and condition</a:t>
              </a:r>
            </a:p>
          </p:txBody>
        </p:sp>
        <p:sp>
          <p:nvSpPr>
            <p:cNvPr id="11" name="Oval 10">
              <a:extLst>
                <a:ext uri="{FF2B5EF4-FFF2-40B4-BE49-F238E27FC236}">
                  <a16:creationId xmlns:a16="http://schemas.microsoft.com/office/drawing/2014/main" id="{0C62C6F0-B564-4403-BAAF-4ECB9B99975A}"/>
                </a:ext>
              </a:extLst>
            </p:cNvPr>
            <p:cNvSpPr/>
            <p:nvPr/>
          </p:nvSpPr>
          <p:spPr>
            <a:xfrm>
              <a:off x="3919521" y="2032890"/>
              <a:ext cx="145230" cy="145230"/>
            </a:xfrm>
            <a:prstGeom prst="ellipse">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2" name="Flowchart: Direct Access Storage 11">
              <a:extLst>
                <a:ext uri="{FF2B5EF4-FFF2-40B4-BE49-F238E27FC236}">
                  <a16:creationId xmlns:a16="http://schemas.microsoft.com/office/drawing/2014/main" id="{47A543C8-0273-432C-A98B-E3F017AB9A0E}"/>
                </a:ext>
              </a:extLst>
            </p:cNvPr>
            <p:cNvSpPr/>
            <p:nvPr/>
          </p:nvSpPr>
          <p:spPr>
            <a:xfrm>
              <a:off x="7783117" y="3144582"/>
              <a:ext cx="2359512" cy="1156457"/>
            </a:xfrm>
            <a:prstGeom prst="flowChartMagneticDrum">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182880" bIns="0" numCol="1" spcCol="0" rtlCol="0" fromWordArt="0" anchor="ctr" anchorCtr="0" forceAA="0" compatLnSpc="1">
              <a:prstTxWarp prst="textNoShape">
                <a:avLst/>
              </a:prstTxWarp>
              <a:noAutofit/>
            </a:bodyPr>
            <a:lstStyle/>
            <a:p>
              <a:pPr algn="ctr"/>
              <a:r>
                <a:rPr lang="en-US" dirty="0">
                  <a:solidFill>
                    <a:schemeClr val="tx1"/>
                  </a:solidFill>
                </a:rPr>
                <a:t>SUMO - Simulation</a:t>
              </a:r>
            </a:p>
          </p:txBody>
        </p:sp>
        <p:pic>
          <p:nvPicPr>
            <p:cNvPr id="13" name="Picture 12">
              <a:extLst>
                <a:ext uri="{FF2B5EF4-FFF2-40B4-BE49-F238E27FC236}">
                  <a16:creationId xmlns:a16="http://schemas.microsoft.com/office/drawing/2014/main" id="{7651E4D6-6D82-46DC-BF64-B975DC49CB8F}"/>
                </a:ext>
              </a:extLst>
            </p:cNvPr>
            <p:cNvPicPr>
              <a:picLocks noChangeAspect="1"/>
            </p:cNvPicPr>
            <p:nvPr/>
          </p:nvPicPr>
          <p:blipFill>
            <a:blip r:embed="rId3" cstate="hqprint">
              <a:clrChange>
                <a:clrFrom>
                  <a:srgbClr val="F6F6F6"/>
                </a:clrFrom>
                <a:clrTo>
                  <a:srgbClr val="F6F6F6">
                    <a:alpha val="0"/>
                  </a:srgbClr>
                </a:clrTo>
              </a:clrChange>
              <a:extLst>
                <a:ext uri="{28A0092B-C50C-407E-A947-70E740481C1C}">
                  <a14:useLocalDpi xmlns:a14="http://schemas.microsoft.com/office/drawing/2010/main"/>
                </a:ext>
              </a:extLst>
            </a:blip>
            <a:stretch>
              <a:fillRect/>
            </a:stretch>
          </p:blipFill>
          <p:spPr>
            <a:xfrm>
              <a:off x="9490723" y="3483487"/>
              <a:ext cx="501262" cy="475052"/>
            </a:xfrm>
            <a:prstGeom prst="rect">
              <a:avLst/>
            </a:prstGeom>
          </p:spPr>
        </p:pic>
        <p:cxnSp>
          <p:nvCxnSpPr>
            <p:cNvPr id="14" name="Straight Arrow Connector 34">
              <a:extLst>
                <a:ext uri="{FF2B5EF4-FFF2-40B4-BE49-F238E27FC236}">
                  <a16:creationId xmlns:a16="http://schemas.microsoft.com/office/drawing/2014/main" id="{8ACA79E0-F7B0-44E9-90B7-A604B82C7080}"/>
                </a:ext>
              </a:extLst>
            </p:cNvPr>
            <p:cNvCxnSpPr>
              <a:cxnSpLocks/>
            </p:cNvCxnSpPr>
            <p:nvPr/>
          </p:nvCxnSpPr>
          <p:spPr>
            <a:xfrm rot="16200000" flipH="1">
              <a:off x="7345021" y="3178636"/>
              <a:ext cx="333774" cy="421591"/>
            </a:xfrm>
            <a:prstGeom prst="curvedConnector2">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D8FF3102-9680-42F5-B708-C0FEF3FEE489}"/>
                </a:ext>
              </a:extLst>
            </p:cNvPr>
            <p:cNvGrpSpPr/>
            <p:nvPr/>
          </p:nvGrpSpPr>
          <p:grpSpPr>
            <a:xfrm>
              <a:off x="7629881" y="1364790"/>
              <a:ext cx="3527045" cy="1312544"/>
              <a:chOff x="7407516" y="4020423"/>
              <a:chExt cx="1537133" cy="1051797"/>
            </a:xfrm>
          </p:grpSpPr>
          <p:sp>
            <p:nvSpPr>
              <p:cNvPr id="19" name="Flowchart: Magnetic Disk 18">
                <a:extLst>
                  <a:ext uri="{FF2B5EF4-FFF2-40B4-BE49-F238E27FC236}">
                    <a16:creationId xmlns:a16="http://schemas.microsoft.com/office/drawing/2014/main" id="{5E6897F3-7EC9-4FAC-9235-4A4EF251CB9A}"/>
                  </a:ext>
                </a:extLst>
              </p:cNvPr>
              <p:cNvSpPr/>
              <p:nvPr/>
            </p:nvSpPr>
            <p:spPr>
              <a:xfrm>
                <a:off x="7530353" y="4020423"/>
                <a:ext cx="1291460" cy="1051797"/>
              </a:xfrm>
              <a:prstGeom prst="flowChartMagneticDisk">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0" name="TextBox 19">
                <a:extLst>
                  <a:ext uri="{FF2B5EF4-FFF2-40B4-BE49-F238E27FC236}">
                    <a16:creationId xmlns:a16="http://schemas.microsoft.com/office/drawing/2014/main" id="{57AA2C52-CE75-4EBA-B26C-630EC9B9A362}"/>
                  </a:ext>
                </a:extLst>
              </p:cNvPr>
              <p:cNvSpPr txBox="1"/>
              <p:nvPr/>
            </p:nvSpPr>
            <p:spPr>
              <a:xfrm>
                <a:off x="7407516" y="4030545"/>
                <a:ext cx="1537133" cy="863220"/>
              </a:xfrm>
              <a:prstGeom prst="rect">
                <a:avLst/>
              </a:prstGeom>
              <a:noFill/>
              <a:ln>
                <a:noFill/>
              </a:ln>
            </p:spPr>
            <p:txBody>
              <a:bodyPr wrap="square" rtlCol="0">
                <a:spAutoFit/>
              </a:bodyPr>
              <a:lstStyle/>
              <a:p>
                <a:pPr algn="ctr">
                  <a:spcAft>
                    <a:spcPts val="1200"/>
                  </a:spcAft>
                </a:pPr>
                <a:r>
                  <a:rPr lang="en-US" dirty="0"/>
                  <a:t>Asset Information</a:t>
                </a:r>
              </a:p>
              <a:p>
                <a:pPr algn="ctr"/>
                <a:r>
                  <a:rPr lang="en-US" dirty="0"/>
                  <a:t>Asset Profile; including-&gt; Max Speed(condition/Capacity)</a:t>
                </a:r>
              </a:p>
            </p:txBody>
          </p:sp>
        </p:grpSp>
        <p:cxnSp>
          <p:nvCxnSpPr>
            <p:cNvPr id="21" name="Straight Arrow Connector 94">
              <a:extLst>
                <a:ext uri="{FF2B5EF4-FFF2-40B4-BE49-F238E27FC236}">
                  <a16:creationId xmlns:a16="http://schemas.microsoft.com/office/drawing/2014/main" id="{6835E5E8-DE28-47ED-9215-93B0655A3488}"/>
                </a:ext>
              </a:extLst>
            </p:cNvPr>
            <p:cNvCxnSpPr>
              <a:cxnSpLocks/>
              <a:endCxn id="22" idx="7"/>
            </p:cNvCxnSpPr>
            <p:nvPr/>
          </p:nvCxnSpPr>
          <p:spPr>
            <a:xfrm rot="10800000" flipV="1">
              <a:off x="7342337" y="1509349"/>
              <a:ext cx="537611" cy="243963"/>
            </a:xfrm>
            <a:prstGeom prst="curvedConnector2">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1EC29189-5915-4F53-856F-2B6EB87F62FF}"/>
                </a:ext>
              </a:extLst>
            </p:cNvPr>
            <p:cNvSpPr/>
            <p:nvPr/>
          </p:nvSpPr>
          <p:spPr>
            <a:xfrm>
              <a:off x="7218374" y="1732045"/>
              <a:ext cx="145230" cy="145230"/>
            </a:xfrm>
            <a:prstGeom prst="ellipse">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cxnSp>
          <p:nvCxnSpPr>
            <p:cNvPr id="23" name="Straight Arrow Connector 94">
              <a:extLst>
                <a:ext uri="{FF2B5EF4-FFF2-40B4-BE49-F238E27FC236}">
                  <a16:creationId xmlns:a16="http://schemas.microsoft.com/office/drawing/2014/main" id="{1B414E4E-E786-477A-8F7F-61E2AF35EBB6}"/>
                </a:ext>
              </a:extLst>
            </p:cNvPr>
            <p:cNvCxnSpPr>
              <a:cxnSpLocks/>
            </p:cNvCxnSpPr>
            <p:nvPr/>
          </p:nvCxnSpPr>
          <p:spPr>
            <a:xfrm rot="300000" flipV="1">
              <a:off x="7381134" y="2555353"/>
              <a:ext cx="537611" cy="243963"/>
            </a:xfrm>
            <a:prstGeom prst="curvedConnector2">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255342F2-73A8-424A-9DBA-8E961AE48A08}"/>
                </a:ext>
              </a:extLst>
            </p:cNvPr>
            <p:cNvSpPr/>
            <p:nvPr/>
          </p:nvSpPr>
          <p:spPr>
            <a:xfrm>
              <a:off x="4303520" y="1753312"/>
              <a:ext cx="145230" cy="145230"/>
            </a:xfrm>
            <a:prstGeom prst="ellipse">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Rounded Corners 24">
              <a:extLst>
                <a:ext uri="{FF2B5EF4-FFF2-40B4-BE49-F238E27FC236}">
                  <a16:creationId xmlns:a16="http://schemas.microsoft.com/office/drawing/2014/main" id="{24FAD396-2C16-495E-B1FE-8F09EBBCE701}"/>
                </a:ext>
              </a:extLst>
            </p:cNvPr>
            <p:cNvSpPr/>
            <p:nvPr/>
          </p:nvSpPr>
          <p:spPr>
            <a:xfrm>
              <a:off x="4550508" y="3479749"/>
              <a:ext cx="2378806" cy="703502"/>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dirty="0">
                  <a:solidFill>
                    <a:schemeClr val="tx1"/>
                  </a:solidFill>
                </a:rPr>
                <a:t>Car Following Model Parameters - </a:t>
              </a:r>
              <a:r>
                <a:rPr lang="en-US" sz="2000" b="1" dirty="0">
                  <a:solidFill>
                    <a:schemeClr val="tx1"/>
                  </a:solidFill>
                </a:rPr>
                <a:t>Fixed</a:t>
              </a:r>
              <a:endParaRPr lang="en-US" sz="2000" dirty="0">
                <a:solidFill>
                  <a:schemeClr val="tx1"/>
                </a:solidFill>
              </a:endParaRPr>
            </a:p>
          </p:txBody>
        </p:sp>
        <p:cxnSp>
          <p:nvCxnSpPr>
            <p:cNvPr id="26" name="Straight Arrow Connector 34">
              <a:extLst>
                <a:ext uri="{FF2B5EF4-FFF2-40B4-BE49-F238E27FC236}">
                  <a16:creationId xmlns:a16="http://schemas.microsoft.com/office/drawing/2014/main" id="{53D46388-1552-47CC-945A-DE451586FE75}"/>
                </a:ext>
              </a:extLst>
            </p:cNvPr>
            <p:cNvCxnSpPr>
              <a:cxnSpLocks/>
            </p:cNvCxnSpPr>
            <p:nvPr/>
          </p:nvCxnSpPr>
          <p:spPr>
            <a:xfrm>
              <a:off x="6995160" y="3831500"/>
              <a:ext cx="715387" cy="526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7" name="Straight Arrow Connector 34">
              <a:extLst>
                <a:ext uri="{FF2B5EF4-FFF2-40B4-BE49-F238E27FC236}">
                  <a16:creationId xmlns:a16="http://schemas.microsoft.com/office/drawing/2014/main" id="{3F1A8ED8-EC78-4747-855A-3E0B3D6F92AC}"/>
                </a:ext>
              </a:extLst>
            </p:cNvPr>
            <p:cNvCxnSpPr>
              <a:cxnSpLocks/>
            </p:cNvCxnSpPr>
            <p:nvPr/>
          </p:nvCxnSpPr>
          <p:spPr>
            <a:xfrm flipH="1" flipV="1">
              <a:off x="3938595" y="3679269"/>
              <a:ext cx="539344" cy="162009"/>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DC3FCC25-01D1-4BD5-B16A-946D9AB8F300}"/>
                </a:ext>
              </a:extLst>
            </p:cNvPr>
            <p:cNvSpPr/>
            <p:nvPr/>
          </p:nvSpPr>
          <p:spPr>
            <a:xfrm>
              <a:off x="7734718" y="3401134"/>
              <a:ext cx="145230" cy="145230"/>
            </a:xfrm>
            <a:prstGeom prst="ellipse">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9" name="Oval 28">
              <a:extLst>
                <a:ext uri="{FF2B5EF4-FFF2-40B4-BE49-F238E27FC236}">
                  <a16:creationId xmlns:a16="http://schemas.microsoft.com/office/drawing/2014/main" id="{7BBB649B-8167-43D7-8F38-0D0D67652C07}"/>
                </a:ext>
              </a:extLst>
            </p:cNvPr>
            <p:cNvSpPr/>
            <p:nvPr/>
          </p:nvSpPr>
          <p:spPr>
            <a:xfrm>
              <a:off x="7250817" y="3098583"/>
              <a:ext cx="145230" cy="145230"/>
            </a:xfrm>
            <a:prstGeom prst="ellipse">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cxnSp>
          <p:nvCxnSpPr>
            <p:cNvPr id="32" name="Straight Arrow Connector 34">
              <a:extLst>
                <a:ext uri="{FF2B5EF4-FFF2-40B4-BE49-F238E27FC236}">
                  <a16:creationId xmlns:a16="http://schemas.microsoft.com/office/drawing/2014/main" id="{06F714FF-DDBE-4109-A21C-5868E8CD8CD4}"/>
                </a:ext>
              </a:extLst>
            </p:cNvPr>
            <p:cNvCxnSpPr>
              <a:cxnSpLocks noChangeAspect="1"/>
            </p:cNvCxnSpPr>
            <p:nvPr/>
          </p:nvCxnSpPr>
          <p:spPr>
            <a:xfrm rot="7800000" flipH="1">
              <a:off x="9125194" y="2773850"/>
              <a:ext cx="228600" cy="288745"/>
            </a:xfrm>
            <a:prstGeom prst="curvedConnector2">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3" name="Straight Arrow Connector 34">
              <a:extLst>
                <a:ext uri="{FF2B5EF4-FFF2-40B4-BE49-F238E27FC236}">
                  <a16:creationId xmlns:a16="http://schemas.microsoft.com/office/drawing/2014/main" id="{86919DEF-9A03-4345-B83A-64968CEE63B5}"/>
                </a:ext>
              </a:extLst>
            </p:cNvPr>
            <p:cNvCxnSpPr>
              <a:cxnSpLocks noChangeAspect="1"/>
            </p:cNvCxnSpPr>
            <p:nvPr/>
          </p:nvCxnSpPr>
          <p:spPr>
            <a:xfrm rot="7800000" flipV="1">
              <a:off x="8886588" y="2773851"/>
              <a:ext cx="228600" cy="288745"/>
            </a:xfrm>
            <a:prstGeom prst="curvedConnector2">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8CD323F5-5A1C-45FA-A21C-9F7E5A8DECF7}"/>
                </a:ext>
              </a:extLst>
            </p:cNvPr>
            <p:cNvSpPr txBox="1"/>
            <p:nvPr/>
          </p:nvSpPr>
          <p:spPr>
            <a:xfrm>
              <a:off x="9501737" y="1091557"/>
              <a:ext cx="1533625" cy="307777"/>
            </a:xfrm>
            <a:prstGeom prst="rect">
              <a:avLst/>
            </a:prstGeom>
          </p:spPr>
          <p:txBody>
            <a:bodyPr wrap="none">
              <a:spAutoFit/>
            </a:bodyPr>
            <a:lstStyle>
              <a:defPPr>
                <a:defRPr lang="en-US"/>
              </a:defPPr>
              <a:lvl1pPr>
                <a:defRPr b="1" u="sng"/>
              </a:lvl1pPr>
            </a:lstStyle>
            <a:p>
              <a:r>
                <a:rPr lang="en-US" sz="1400" dirty="0">
                  <a:solidFill>
                    <a:schemeClr val="tx1">
                      <a:lumMod val="75000"/>
                      <a:lumOff val="25000"/>
                    </a:schemeClr>
                  </a:solidFill>
                </a:rPr>
                <a:t>External Database</a:t>
              </a:r>
            </a:p>
          </p:txBody>
        </p:sp>
      </p:grpSp>
      <p:sp>
        <p:nvSpPr>
          <p:cNvPr id="35" name="Rectangle 34">
            <a:extLst>
              <a:ext uri="{FF2B5EF4-FFF2-40B4-BE49-F238E27FC236}">
                <a16:creationId xmlns:a16="http://schemas.microsoft.com/office/drawing/2014/main" id="{9588C1BE-AC91-48E1-95AB-594C20E57DAB}"/>
              </a:ext>
            </a:extLst>
          </p:cNvPr>
          <p:cNvSpPr/>
          <p:nvPr/>
        </p:nvSpPr>
        <p:spPr>
          <a:xfrm>
            <a:off x="751861" y="3378986"/>
            <a:ext cx="10171253" cy="3471720"/>
          </a:xfrm>
          <a:prstGeom prst="rect">
            <a:avLst/>
          </a:prstGeom>
        </p:spPr>
        <p:txBody>
          <a:bodyPr wrap="square">
            <a:spAutoFit/>
          </a:bodyPr>
          <a:lstStyle/>
          <a:p>
            <a:r>
              <a:rPr lang="en-US" sz="3600" u="sng" dirty="0">
                <a:solidFill>
                  <a:prstClr val="black"/>
                </a:solidFill>
              </a:rPr>
              <a:t>Potential Outputs:</a:t>
            </a:r>
          </a:p>
          <a:p>
            <a:pPr marL="800100" lvl="1" indent="-342900">
              <a:lnSpc>
                <a:spcPct val="120000"/>
              </a:lnSpc>
            </a:pPr>
            <a:r>
              <a:rPr lang="en-US" b="1" dirty="0"/>
              <a:t>queue-output - </a:t>
            </a:r>
            <a:r>
              <a:rPr lang="en-US" dirty="0"/>
              <a:t>Save the vehicle queues at the junctions (experimental)</a:t>
            </a:r>
          </a:p>
          <a:p>
            <a:pPr marL="800100" lvl="1" indent="-342900"/>
            <a:r>
              <a:rPr lang="en-US" b="1" dirty="0"/>
              <a:t>summary-output</a:t>
            </a:r>
            <a:r>
              <a:rPr lang="en-US" dirty="0"/>
              <a:t> </a:t>
            </a:r>
            <a:r>
              <a:rPr lang="en-US" b="1" dirty="0"/>
              <a:t>- </a:t>
            </a:r>
            <a:r>
              <a:rPr lang="en-US" dirty="0"/>
              <a:t>Save aggregated vehicle departure info</a:t>
            </a:r>
          </a:p>
          <a:p>
            <a:pPr marL="800100" lvl="1" indent="-342900"/>
            <a:r>
              <a:rPr lang="en-US" b="1" dirty="0" err="1"/>
              <a:t>tripinfo</a:t>
            </a:r>
            <a:r>
              <a:rPr lang="en-US" b="1" dirty="0"/>
              <a:t>-output</a:t>
            </a:r>
            <a:r>
              <a:rPr lang="en-US" dirty="0"/>
              <a:t> - Save single vehicle trip info</a:t>
            </a:r>
          </a:p>
          <a:p>
            <a:pPr marL="800100" lvl="1" indent="-342900"/>
            <a:r>
              <a:rPr lang="en-US" b="1" dirty="0" err="1"/>
              <a:t>vehroute</a:t>
            </a:r>
            <a:r>
              <a:rPr lang="en-US" b="1" dirty="0"/>
              <a:t>-output</a:t>
            </a:r>
            <a:r>
              <a:rPr lang="en-US" dirty="0"/>
              <a:t> - Save single vehicle route info into</a:t>
            </a:r>
          </a:p>
          <a:p>
            <a:pPr marL="1257300" lvl="2" indent="-342900"/>
            <a:r>
              <a:rPr lang="en-US" dirty="0"/>
              <a:t>exit-times - Write the exit times for all edges</a:t>
            </a:r>
          </a:p>
          <a:p>
            <a:pPr marL="1257300" lvl="2" indent="-342900"/>
            <a:r>
              <a:rPr lang="en-US" dirty="0"/>
              <a:t>Sorted - Sorts the output by departure time</a:t>
            </a:r>
          </a:p>
          <a:p>
            <a:pPr marL="1257300" lvl="2" indent="-342900"/>
            <a:r>
              <a:rPr lang="en-US" dirty="0"/>
              <a:t>intended-depart - Write the output with the intended instead of the real departure time</a:t>
            </a:r>
          </a:p>
          <a:p>
            <a:pPr marL="1257300" lvl="2" indent="-342900"/>
            <a:r>
              <a:rPr lang="en-US" dirty="0"/>
              <a:t>route-length - Include total route length in the output;</a:t>
            </a:r>
          </a:p>
          <a:p>
            <a:pPr marL="800100" lvl="1" indent="-342900"/>
            <a:r>
              <a:rPr lang="en-US" b="1" dirty="0" err="1"/>
              <a:t>lanechange</a:t>
            </a:r>
            <a:r>
              <a:rPr lang="en-US" b="1" dirty="0"/>
              <a:t>-output - </a:t>
            </a:r>
            <a:r>
              <a:rPr lang="en-US" dirty="0"/>
              <a:t>Record lane changes and their motivations for all vehicles</a:t>
            </a:r>
          </a:p>
          <a:p>
            <a:pPr marL="800100" lvl="1" indent="-342900"/>
            <a:r>
              <a:rPr lang="en-US" b="1" dirty="0"/>
              <a:t>Link-output</a:t>
            </a:r>
            <a:r>
              <a:rPr lang="en-US" dirty="0"/>
              <a:t> - Save links states </a:t>
            </a:r>
          </a:p>
        </p:txBody>
      </p:sp>
      <p:sp>
        <p:nvSpPr>
          <p:cNvPr id="38" name="Rectangle 37">
            <a:extLst>
              <a:ext uri="{FF2B5EF4-FFF2-40B4-BE49-F238E27FC236}">
                <a16:creationId xmlns:a16="http://schemas.microsoft.com/office/drawing/2014/main" id="{0962CAC9-D9CB-4D12-8BA1-A6C17EA12472}"/>
              </a:ext>
            </a:extLst>
          </p:cNvPr>
          <p:cNvSpPr/>
          <p:nvPr/>
        </p:nvSpPr>
        <p:spPr>
          <a:xfrm>
            <a:off x="9665212" y="6393406"/>
            <a:ext cx="2526788" cy="461665"/>
          </a:xfrm>
          <a:prstGeom prst="rect">
            <a:avLst/>
          </a:prstGeom>
        </p:spPr>
        <p:txBody>
          <a:bodyPr wrap="square">
            <a:spAutoFit/>
          </a:bodyPr>
          <a:lstStyle/>
          <a:p>
            <a:pPr algn="ctr"/>
            <a:r>
              <a:rPr lang="en-US" sz="2400" dirty="0">
                <a:solidFill>
                  <a:prstClr val="black"/>
                </a:solidFill>
              </a:rPr>
              <a:t> </a:t>
            </a:r>
            <a:r>
              <a:rPr lang="en-US" sz="2400" u="sng" dirty="0">
                <a:solidFill>
                  <a:prstClr val="black"/>
                </a:solidFill>
                <a:hlinkClick r:id="rId4"/>
              </a:rPr>
              <a:t>---Wiki-LINK---</a:t>
            </a:r>
            <a:endParaRPr lang="en-US" sz="2400" dirty="0"/>
          </a:p>
        </p:txBody>
      </p:sp>
    </p:spTree>
    <p:extLst>
      <p:ext uri="{BB962C8B-B14F-4D97-AF65-F5344CB8AC3E}">
        <p14:creationId xmlns:p14="http://schemas.microsoft.com/office/powerpoint/2010/main" val="3280983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A5987-5AA5-485B-B2E3-AC6C219399CF}"/>
              </a:ext>
            </a:extLst>
          </p:cNvPr>
          <p:cNvSpPr>
            <a:spLocks noGrp="1"/>
          </p:cNvSpPr>
          <p:nvPr>
            <p:ph type="title"/>
          </p:nvPr>
        </p:nvSpPr>
        <p:spPr>
          <a:xfrm>
            <a:off x="0" y="11494"/>
            <a:ext cx="10515600" cy="734699"/>
          </a:xfrm>
        </p:spPr>
        <p:txBody>
          <a:bodyPr>
            <a:normAutofit/>
          </a:bodyPr>
          <a:lstStyle/>
          <a:p>
            <a:r>
              <a:rPr lang="en-US" dirty="0"/>
              <a:t>Development of AOI</a:t>
            </a:r>
          </a:p>
        </p:txBody>
      </p:sp>
      <p:sp>
        <p:nvSpPr>
          <p:cNvPr id="3" name="Content Placeholder 2">
            <a:extLst>
              <a:ext uri="{FF2B5EF4-FFF2-40B4-BE49-F238E27FC236}">
                <a16:creationId xmlns:a16="http://schemas.microsoft.com/office/drawing/2014/main" id="{6313F989-953E-4A69-812F-A9CDF567C695}"/>
              </a:ext>
            </a:extLst>
          </p:cNvPr>
          <p:cNvSpPr>
            <a:spLocks noGrp="1"/>
          </p:cNvSpPr>
          <p:nvPr>
            <p:ph idx="1"/>
          </p:nvPr>
        </p:nvSpPr>
        <p:spPr>
          <a:xfrm>
            <a:off x="-222780" y="550287"/>
            <a:ext cx="11985523" cy="5894801"/>
          </a:xfrm>
        </p:spPr>
        <p:txBody>
          <a:bodyPr>
            <a:normAutofit/>
          </a:bodyPr>
          <a:lstStyle/>
          <a:p>
            <a:pPr lvl="1"/>
            <a:r>
              <a:rPr lang="en-US" sz="2000" dirty="0"/>
              <a:t>Area of interest (AOI) within SUMO has been established to include Powelton Village, University City, and segments of other neighborhoods just across the Schuylkill River. </a:t>
            </a:r>
          </a:p>
          <a:p>
            <a:pPr lvl="2"/>
            <a:r>
              <a:rPr lang="en-US" sz="1800" dirty="0"/>
              <a:t>SUMO’s network topology was created with the assistance of Open Street Maps (OSM), </a:t>
            </a:r>
          </a:p>
          <a:p>
            <a:pPr lvl="3"/>
            <a:r>
              <a:rPr lang="en-US" sz="1800" dirty="0"/>
              <a:t>An open source mapping database </a:t>
            </a:r>
            <a:r>
              <a:rPr lang="en-US" sz="1600" dirty="0"/>
              <a:t>that</a:t>
            </a:r>
            <a:r>
              <a:rPr lang="en-US" sz="1800" dirty="0"/>
              <a:t> maintains data on roads, public transit, trails, points of interest, and many more. The critical information that is contained within the database, for this project is the details for each roadway segment. </a:t>
            </a:r>
          </a:p>
          <a:p>
            <a:pPr lvl="3"/>
            <a:r>
              <a:rPr lang="en-US" sz="1800" dirty="0"/>
              <a:t>Included in the SUMO platform is a tool to directly can import most of the OSM data to construct a functional SUMO network. </a:t>
            </a:r>
          </a:p>
          <a:p>
            <a:endParaRPr lang="en-US" sz="2400" dirty="0"/>
          </a:p>
        </p:txBody>
      </p:sp>
      <p:pic>
        <p:nvPicPr>
          <p:cNvPr id="5" name="Content Placeholder 3">
            <a:extLst>
              <a:ext uri="{FF2B5EF4-FFF2-40B4-BE49-F238E27FC236}">
                <a16:creationId xmlns:a16="http://schemas.microsoft.com/office/drawing/2014/main" id="{2BE4CF14-65BD-4F15-B3D7-4FA44990E8B8}"/>
              </a:ext>
            </a:extLst>
          </p:cNvPr>
          <p:cNvPicPr>
            <a:picLocks noChangeAspect="1"/>
          </p:cNvPicPr>
          <p:nvPr/>
        </p:nvPicPr>
        <p:blipFill>
          <a:blip r:embed="rId2"/>
          <a:stretch>
            <a:fillRect/>
          </a:stretch>
        </p:blipFill>
        <p:spPr>
          <a:xfrm>
            <a:off x="281187" y="2802835"/>
            <a:ext cx="5341038" cy="3501347"/>
          </a:xfrm>
          <a:prstGeom prst="rect">
            <a:avLst/>
          </a:prstGeom>
        </p:spPr>
      </p:pic>
      <p:sp>
        <p:nvSpPr>
          <p:cNvPr id="6" name="Rectangle 5">
            <a:extLst>
              <a:ext uri="{FF2B5EF4-FFF2-40B4-BE49-F238E27FC236}">
                <a16:creationId xmlns:a16="http://schemas.microsoft.com/office/drawing/2014/main" id="{0CF7A44B-A63E-497A-BAEC-5F772D9CEB30}"/>
              </a:ext>
            </a:extLst>
          </p:cNvPr>
          <p:cNvSpPr/>
          <p:nvPr/>
        </p:nvSpPr>
        <p:spPr>
          <a:xfrm>
            <a:off x="281187" y="6333217"/>
            <a:ext cx="5341038" cy="307777"/>
          </a:xfrm>
          <a:prstGeom prst="rect">
            <a:avLst/>
          </a:prstGeom>
        </p:spPr>
        <p:txBody>
          <a:bodyPr wrap="square">
            <a:spAutoFit/>
          </a:bodyPr>
          <a:lstStyle/>
          <a:p>
            <a:pPr algn="ctr"/>
            <a:r>
              <a:rPr lang="en-US" sz="1400" dirty="0">
                <a:latin typeface="Calibri" panose="020F0502020204030204" pitchFamily="34" charset="0"/>
                <a:hlinkClick r:id="rId3"/>
              </a:rPr>
              <a:t>https://www.openstreetmap.org/export#map=15/39.9557/-75.1832</a:t>
            </a:r>
            <a:endParaRPr lang="en-US" sz="1400" dirty="0"/>
          </a:p>
        </p:txBody>
      </p:sp>
      <p:sp>
        <p:nvSpPr>
          <p:cNvPr id="7" name="Arrow: Right 6">
            <a:extLst>
              <a:ext uri="{FF2B5EF4-FFF2-40B4-BE49-F238E27FC236}">
                <a16:creationId xmlns:a16="http://schemas.microsoft.com/office/drawing/2014/main" id="{14A2B660-82B2-477D-BA57-03CA5C8DDB40}"/>
              </a:ext>
            </a:extLst>
          </p:cNvPr>
          <p:cNvSpPr/>
          <p:nvPr/>
        </p:nvSpPr>
        <p:spPr>
          <a:xfrm>
            <a:off x="6057365" y="4046892"/>
            <a:ext cx="954157" cy="665922"/>
          </a:xfrm>
          <a:prstGeom prst="rightArrow">
            <a:avLst/>
          </a:prstGeom>
          <a:solidFill>
            <a:srgbClr val="E892A2"/>
          </a:solidFill>
          <a:ln>
            <a:solidFill>
              <a:schemeClr val="bg1"/>
            </a:solidFill>
          </a:ln>
          <a:effectLst>
            <a:outerShdw blurRad="50800" dist="38100" dir="8100000" algn="tr" rotWithShape="0">
              <a:prstClr val="black">
                <a:alpha val="40000"/>
              </a:prstClr>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6A9EEC0D-2F33-49D7-A75F-8D5FB0A8D337}"/>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7446661" y="2543622"/>
            <a:ext cx="4023095" cy="3676840"/>
          </a:xfrm>
          <a:prstGeom prst="rect">
            <a:avLst/>
          </a:prstGeom>
        </p:spPr>
      </p:pic>
      <p:sp>
        <p:nvSpPr>
          <p:cNvPr id="9" name="Content Placeholder 2">
            <a:extLst>
              <a:ext uri="{FF2B5EF4-FFF2-40B4-BE49-F238E27FC236}">
                <a16:creationId xmlns:a16="http://schemas.microsoft.com/office/drawing/2014/main" id="{5C0B16CA-2E9E-4484-85AB-109C9647BA82}"/>
              </a:ext>
            </a:extLst>
          </p:cNvPr>
          <p:cNvSpPr txBox="1">
            <a:spLocks/>
          </p:cNvSpPr>
          <p:nvPr/>
        </p:nvSpPr>
        <p:spPr>
          <a:xfrm>
            <a:off x="7565337" y="6315857"/>
            <a:ext cx="3904419" cy="3424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dirty="0">
                <a:hlinkClick r:id="rId5"/>
              </a:rPr>
              <a:t>SUMO - Network File</a:t>
            </a:r>
            <a:endParaRPr lang="en-US" sz="1400" dirty="0"/>
          </a:p>
          <a:p>
            <a:pPr marL="0" indent="0" algn="ctr">
              <a:buFont typeface="Arial" panose="020B0604020202020204" pitchFamily="34" charset="0"/>
              <a:buNone/>
            </a:pPr>
            <a:endParaRPr lang="en-US" sz="1400" dirty="0"/>
          </a:p>
        </p:txBody>
      </p:sp>
    </p:spTree>
    <p:extLst>
      <p:ext uri="{BB962C8B-B14F-4D97-AF65-F5344CB8AC3E}">
        <p14:creationId xmlns:p14="http://schemas.microsoft.com/office/powerpoint/2010/main" val="4025637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94E2A-1EBA-4D05-97AA-9FAA9531B0E3}"/>
              </a:ext>
            </a:extLst>
          </p:cNvPr>
          <p:cNvSpPr>
            <a:spLocks noGrp="1"/>
          </p:cNvSpPr>
          <p:nvPr>
            <p:ph type="title"/>
          </p:nvPr>
        </p:nvSpPr>
        <p:spPr>
          <a:xfrm>
            <a:off x="6092504" y="0"/>
            <a:ext cx="6099496" cy="914400"/>
          </a:xfrm>
        </p:spPr>
        <p:txBody>
          <a:bodyPr tIns="0" anchor="t" anchorCtr="0">
            <a:noAutofit/>
          </a:bodyPr>
          <a:lstStyle/>
          <a:p>
            <a:pPr algn="r"/>
            <a:r>
              <a:rPr lang="en-US" sz="3600" b="1" u="sng" dirty="0">
                <a:hlinkClick r:id="rId2"/>
              </a:rPr>
              <a:t>SUMO Simulation - General Flow</a:t>
            </a:r>
            <a:endParaRPr lang="en-US" sz="3600" b="1" u="sng" dirty="0"/>
          </a:p>
        </p:txBody>
      </p:sp>
      <p:sp>
        <p:nvSpPr>
          <p:cNvPr id="5" name="TextBox 4">
            <a:extLst>
              <a:ext uri="{FF2B5EF4-FFF2-40B4-BE49-F238E27FC236}">
                <a16:creationId xmlns:a16="http://schemas.microsoft.com/office/drawing/2014/main" id="{F08D3436-FD30-449A-9D53-3D70EFF1B053}"/>
              </a:ext>
            </a:extLst>
          </p:cNvPr>
          <p:cNvSpPr txBox="1"/>
          <p:nvPr/>
        </p:nvSpPr>
        <p:spPr>
          <a:xfrm>
            <a:off x="282056" y="694136"/>
            <a:ext cx="5290097" cy="3060900"/>
          </a:xfrm>
          <a:prstGeom prst="rect">
            <a:avLst/>
          </a:prstGeom>
          <a:noFill/>
          <a:ln>
            <a:solidFill>
              <a:schemeClr val="tx1"/>
            </a:solidFill>
          </a:ln>
        </p:spPr>
        <p:txBody>
          <a:bodyPr wrap="square" rtlCol="0">
            <a:normAutofit fontScale="92500" lnSpcReduction="20000"/>
          </a:bodyPr>
          <a:lstStyle/>
          <a:p>
            <a:pPr lvl="0"/>
            <a:r>
              <a:rPr lang="en-US" sz="3600" dirty="0">
                <a:solidFill>
                  <a:prstClr val="black"/>
                </a:solidFill>
              </a:rPr>
              <a:t>  </a:t>
            </a:r>
            <a:r>
              <a:rPr lang="en-US" sz="3600" u="sng" dirty="0">
                <a:solidFill>
                  <a:prstClr val="black"/>
                </a:solidFill>
              </a:rPr>
              <a:t>Network</a:t>
            </a:r>
          </a:p>
          <a:p>
            <a:pPr marL="285750" indent="-285750">
              <a:buFont typeface="Arial" panose="020B0604020202020204" pitchFamily="34" charset="0"/>
              <a:buChar char="•"/>
            </a:pPr>
            <a:r>
              <a:rPr lang="en-US" dirty="0"/>
              <a:t>Junctions</a:t>
            </a:r>
          </a:p>
          <a:p>
            <a:pPr marL="742950" lvl="1" indent="-285750">
              <a:buFont typeface="Arial" panose="020B0604020202020204" pitchFamily="34" charset="0"/>
              <a:buChar char="•"/>
            </a:pPr>
            <a:r>
              <a:rPr lang="en-US" dirty="0"/>
              <a:t>Stop sign or Traffic Light or Priority Stop</a:t>
            </a:r>
          </a:p>
          <a:p>
            <a:pPr marL="285750" indent="-285750">
              <a:buFont typeface="Arial" panose="020B0604020202020204" pitchFamily="34" charset="0"/>
              <a:buChar char="•"/>
            </a:pPr>
            <a:r>
              <a:rPr lang="en-US" dirty="0"/>
              <a:t>Edges</a:t>
            </a:r>
          </a:p>
          <a:p>
            <a:pPr marL="742950" lvl="1" indent="-285750">
              <a:buFont typeface="Arial" panose="020B0604020202020204" pitchFamily="34" charset="0"/>
              <a:buChar char="•"/>
            </a:pPr>
            <a:r>
              <a:rPr lang="en-US" dirty="0"/>
              <a:t>Lane</a:t>
            </a:r>
          </a:p>
          <a:p>
            <a:pPr marL="1200150" lvl="2" indent="-285750">
              <a:buFont typeface="Arial" panose="020B0604020202020204" pitchFamily="34" charset="0"/>
              <a:buChar char="•"/>
            </a:pPr>
            <a:r>
              <a:rPr lang="en-US" dirty="0"/>
              <a:t>Width, Permission, Max Speed, </a:t>
            </a:r>
            <a:br>
              <a:rPr lang="en-US" dirty="0"/>
            </a:br>
            <a:r>
              <a:rPr lang="en-US" dirty="0"/>
              <a:t>Network Link Type</a:t>
            </a:r>
          </a:p>
          <a:p>
            <a:pPr marL="285750" indent="-285750">
              <a:buFont typeface="Arial" panose="020B0604020202020204" pitchFamily="34" charset="0"/>
              <a:buChar char="•"/>
            </a:pPr>
            <a:r>
              <a:rPr lang="en-US" dirty="0"/>
              <a:t>Additional Properties</a:t>
            </a:r>
          </a:p>
          <a:p>
            <a:pPr marL="742950" lvl="1" indent="-285750">
              <a:buFont typeface="Arial" panose="020B0604020202020204" pitchFamily="34" charset="0"/>
              <a:buChar char="•"/>
            </a:pPr>
            <a:r>
              <a:rPr lang="en-US" dirty="0">
                <a:hlinkClick r:id="rId3"/>
              </a:rPr>
              <a:t>Calibrator</a:t>
            </a:r>
            <a:endParaRPr lang="en-US" dirty="0"/>
          </a:p>
          <a:p>
            <a:pPr marL="1200150" lvl="2" indent="-285750">
              <a:buFont typeface="Arial" panose="020B0604020202020204" pitchFamily="34" charset="0"/>
              <a:buChar char="•"/>
            </a:pPr>
            <a:r>
              <a:rPr lang="en-US" dirty="0"/>
              <a:t>Triggered Object </a:t>
            </a:r>
          </a:p>
          <a:p>
            <a:pPr marL="1657350" lvl="3" indent="-285750">
              <a:buFont typeface="Arial" panose="020B0604020202020204" pitchFamily="34" charset="0"/>
              <a:buChar char="•"/>
            </a:pPr>
            <a:r>
              <a:rPr lang="en-US" dirty="0"/>
              <a:t>Adds or Removes per defined Vehicles per hour</a:t>
            </a:r>
          </a:p>
          <a:p>
            <a:pPr marL="2114550" lvl="4" indent="-285750">
              <a:buFont typeface="Arial" panose="020B0604020202020204" pitchFamily="34" charset="0"/>
              <a:buChar char="•"/>
            </a:pPr>
            <a:r>
              <a:rPr lang="en-US" dirty="0">
                <a:hlinkClick r:id="rId4"/>
              </a:rPr>
              <a:t>DVRPC – Volume Data</a:t>
            </a:r>
            <a:endParaRPr lang="en-US" dirty="0"/>
          </a:p>
          <a:p>
            <a:pPr marL="742950" lvl="1" indent="-285750">
              <a:buFont typeface="Arial" panose="020B0604020202020204" pitchFamily="34" charset="0"/>
              <a:buChar char="•"/>
            </a:pPr>
            <a:endParaRPr lang="en-US" dirty="0"/>
          </a:p>
        </p:txBody>
      </p:sp>
      <p:sp>
        <p:nvSpPr>
          <p:cNvPr id="8" name="Rectangle 7">
            <a:extLst>
              <a:ext uri="{FF2B5EF4-FFF2-40B4-BE49-F238E27FC236}">
                <a16:creationId xmlns:a16="http://schemas.microsoft.com/office/drawing/2014/main" id="{06F36058-F47E-44E7-933B-487542B32637}"/>
              </a:ext>
            </a:extLst>
          </p:cNvPr>
          <p:cNvSpPr/>
          <p:nvPr/>
        </p:nvSpPr>
        <p:spPr>
          <a:xfrm>
            <a:off x="6425879" y="4169722"/>
            <a:ext cx="5372099" cy="2394734"/>
          </a:xfrm>
          <a:prstGeom prst="rect">
            <a:avLst/>
          </a:prstGeom>
          <a:noFill/>
          <a:ln>
            <a:solidFill>
              <a:schemeClr val="tx1"/>
            </a:solidFill>
          </a:ln>
        </p:spPr>
        <p:txBody>
          <a:bodyPr wrap="square" numCol="1" rtlCol="0">
            <a:normAutofit fontScale="85000" lnSpcReduction="20000"/>
          </a:bodyPr>
          <a:lstStyle/>
          <a:p>
            <a:r>
              <a:rPr lang="en-US" sz="3600" dirty="0">
                <a:solidFill>
                  <a:prstClr val="black"/>
                </a:solidFill>
              </a:rPr>
              <a:t>      </a:t>
            </a:r>
            <a:r>
              <a:rPr lang="en-US" sz="3600" u="sng" dirty="0">
                <a:solidFill>
                  <a:prstClr val="black"/>
                </a:solidFill>
              </a:rPr>
              <a:t>OutPuts:</a:t>
            </a:r>
            <a:r>
              <a:rPr lang="en-US" sz="3600" dirty="0">
                <a:solidFill>
                  <a:prstClr val="black"/>
                </a:solidFill>
              </a:rPr>
              <a:t>                    </a:t>
            </a:r>
            <a:r>
              <a:rPr lang="en-US" sz="3600" u="sng" dirty="0">
                <a:solidFill>
                  <a:prstClr val="black"/>
                </a:solidFill>
                <a:hlinkClick r:id="rId5"/>
              </a:rPr>
              <a:t>---LINK---</a:t>
            </a:r>
            <a:endParaRPr lang="en-US" sz="3600" u="sng" dirty="0">
              <a:solidFill>
                <a:prstClr val="black"/>
              </a:solidFill>
            </a:endParaRPr>
          </a:p>
          <a:p>
            <a:pPr marL="800100" lvl="1" indent="-342900">
              <a:lnSpc>
                <a:spcPct val="120000"/>
              </a:lnSpc>
              <a:buFont typeface="Arial" panose="020B0604020202020204" pitchFamily="34" charset="0"/>
              <a:buChar char="•"/>
            </a:pPr>
            <a:r>
              <a:rPr lang="en-US" b="1" dirty="0"/>
              <a:t>queue-output</a:t>
            </a:r>
            <a:endParaRPr lang="en-US" dirty="0"/>
          </a:p>
          <a:p>
            <a:pPr marL="800100" lvl="1" indent="-342900">
              <a:buFont typeface="Arial" panose="020B0604020202020204" pitchFamily="34" charset="0"/>
              <a:buChar char="•"/>
            </a:pPr>
            <a:r>
              <a:rPr lang="en-US" b="1" dirty="0"/>
              <a:t>summary-output</a:t>
            </a:r>
            <a:r>
              <a:rPr lang="en-US" dirty="0"/>
              <a:t> </a:t>
            </a:r>
          </a:p>
          <a:p>
            <a:pPr marL="800100" lvl="1" indent="-342900">
              <a:buFont typeface="Arial" panose="020B0604020202020204" pitchFamily="34" charset="0"/>
              <a:buChar char="•"/>
            </a:pPr>
            <a:r>
              <a:rPr lang="en-US" b="1" dirty="0"/>
              <a:t>tripinfo-output</a:t>
            </a:r>
            <a:r>
              <a:rPr lang="en-US" dirty="0"/>
              <a:t> </a:t>
            </a:r>
          </a:p>
          <a:p>
            <a:pPr marL="800100" lvl="1" indent="-342900">
              <a:buFont typeface="Arial" panose="020B0604020202020204" pitchFamily="34" charset="0"/>
              <a:buChar char="•"/>
            </a:pPr>
            <a:r>
              <a:rPr lang="en-US" b="1" dirty="0"/>
              <a:t>vehroute-output</a:t>
            </a:r>
            <a:r>
              <a:rPr lang="en-US" dirty="0"/>
              <a:t> </a:t>
            </a:r>
          </a:p>
          <a:p>
            <a:pPr marL="1257300" lvl="2" indent="-342900">
              <a:buFont typeface="Arial" panose="020B0604020202020204" pitchFamily="34" charset="0"/>
              <a:buChar char="•"/>
            </a:pPr>
            <a:r>
              <a:rPr lang="en-US" dirty="0"/>
              <a:t>exit-times</a:t>
            </a:r>
          </a:p>
          <a:p>
            <a:pPr marL="1257300" lvl="2" indent="-342900">
              <a:buFont typeface="Arial" panose="020B0604020202020204" pitchFamily="34" charset="0"/>
              <a:buChar char="•"/>
            </a:pPr>
            <a:r>
              <a:rPr lang="en-US" dirty="0"/>
              <a:t>sorted</a:t>
            </a:r>
          </a:p>
          <a:p>
            <a:pPr marL="1257300" lvl="2" indent="-342900">
              <a:buFont typeface="Arial" panose="020B0604020202020204" pitchFamily="34" charset="0"/>
              <a:buChar char="•"/>
            </a:pPr>
            <a:r>
              <a:rPr lang="en-US" dirty="0"/>
              <a:t>intended-depart</a:t>
            </a:r>
          </a:p>
          <a:p>
            <a:pPr marL="1257300" lvl="2" indent="-342900">
              <a:buFont typeface="Arial" panose="020B0604020202020204" pitchFamily="34" charset="0"/>
              <a:buChar char="•"/>
            </a:pPr>
            <a:r>
              <a:rPr lang="en-US" dirty="0"/>
              <a:t>route-length</a:t>
            </a:r>
          </a:p>
          <a:p>
            <a:pPr marL="800100" lvl="1" indent="-342900">
              <a:buFont typeface="Arial" panose="020B0604020202020204" pitchFamily="34" charset="0"/>
              <a:buChar char="•"/>
            </a:pPr>
            <a:r>
              <a:rPr lang="en-US" b="1" dirty="0"/>
              <a:t>lanechange-output</a:t>
            </a:r>
            <a:endParaRPr lang="en-US" dirty="0"/>
          </a:p>
        </p:txBody>
      </p:sp>
      <p:cxnSp>
        <p:nvCxnSpPr>
          <p:cNvPr id="10" name="Straight Arrow Connector 9">
            <a:extLst>
              <a:ext uri="{FF2B5EF4-FFF2-40B4-BE49-F238E27FC236}">
                <a16:creationId xmlns:a16="http://schemas.microsoft.com/office/drawing/2014/main" id="{77DE7C47-70AD-41E8-94CC-241832D857E7}"/>
              </a:ext>
            </a:extLst>
          </p:cNvPr>
          <p:cNvCxnSpPr>
            <a:cxnSpLocks/>
          </p:cNvCxnSpPr>
          <p:nvPr/>
        </p:nvCxnSpPr>
        <p:spPr>
          <a:xfrm flipV="1">
            <a:off x="5659026" y="2217173"/>
            <a:ext cx="346605" cy="7413"/>
          </a:xfrm>
          <a:prstGeom prst="straightConnector1">
            <a:avLst/>
          </a:prstGeom>
          <a:ln w="66675">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9353C4D-EFEE-42B8-9494-ECB555151FF9}"/>
              </a:ext>
            </a:extLst>
          </p:cNvPr>
          <p:cNvCxnSpPr>
            <a:cxnSpLocks/>
          </p:cNvCxnSpPr>
          <p:nvPr/>
        </p:nvCxnSpPr>
        <p:spPr>
          <a:xfrm>
            <a:off x="4973193" y="5377175"/>
            <a:ext cx="1408557" cy="0"/>
          </a:xfrm>
          <a:prstGeom prst="straightConnector1">
            <a:avLst/>
          </a:prstGeom>
          <a:ln w="66675">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2261E53-89C6-4EC9-ABE9-878D4ED5ADE9}"/>
              </a:ext>
            </a:extLst>
          </p:cNvPr>
          <p:cNvSpPr txBox="1"/>
          <p:nvPr/>
        </p:nvSpPr>
        <p:spPr>
          <a:xfrm>
            <a:off x="6092504" y="694136"/>
            <a:ext cx="5705474" cy="2031325"/>
          </a:xfrm>
          <a:prstGeom prst="rect">
            <a:avLst/>
          </a:prstGeom>
          <a:noFill/>
          <a:ln>
            <a:solidFill>
              <a:schemeClr val="tx1"/>
            </a:solidFill>
          </a:ln>
        </p:spPr>
        <p:txBody>
          <a:bodyPr wrap="square" rtlCol="0">
            <a:spAutoFit/>
          </a:bodyPr>
          <a:lstStyle/>
          <a:p>
            <a:pPr lvl="0"/>
            <a:r>
              <a:rPr lang="en-US" sz="3600" dirty="0">
                <a:solidFill>
                  <a:prstClr val="black"/>
                </a:solidFill>
              </a:rPr>
              <a:t>    </a:t>
            </a:r>
            <a:r>
              <a:rPr lang="en-US" sz="3600" u="sng" dirty="0">
                <a:solidFill>
                  <a:prstClr val="black"/>
                </a:solidFill>
              </a:rPr>
              <a:t>Demand</a:t>
            </a:r>
          </a:p>
          <a:p>
            <a:pPr marL="285750" indent="-285750">
              <a:buFont typeface="Arial" panose="020B0604020202020204" pitchFamily="34" charset="0"/>
              <a:buChar char="•"/>
            </a:pPr>
            <a:r>
              <a:rPr lang="en-US" dirty="0"/>
              <a:t>DVRPC HH Survey Trip Demand with Calibrators </a:t>
            </a:r>
          </a:p>
          <a:p>
            <a:pPr marL="742950" lvl="1" indent="-285750">
              <a:buFont typeface="Arial" panose="020B0604020202020204" pitchFamily="34" charset="0"/>
              <a:buChar char="•"/>
            </a:pPr>
            <a:r>
              <a:rPr lang="en-US" dirty="0"/>
              <a:t>Vehicle Type distribution – </a:t>
            </a:r>
            <a:r>
              <a:rPr lang="en-US" dirty="0">
                <a:hlinkClick r:id="rId4"/>
              </a:rPr>
              <a:t>DVRPC Class Data</a:t>
            </a:r>
            <a:endParaRPr lang="en-US" dirty="0"/>
          </a:p>
          <a:p>
            <a:pPr marL="742950" lvl="1" indent="-285750">
              <a:buFont typeface="Arial" panose="020B0604020202020204" pitchFamily="34" charset="0"/>
              <a:buChar char="•"/>
            </a:pPr>
            <a:r>
              <a:rPr lang="en-US" i="1" u="sng" dirty="0"/>
              <a:t>Vehicle ID</a:t>
            </a:r>
            <a:r>
              <a:rPr lang="en-US" i="1" dirty="0"/>
              <a:t>; </a:t>
            </a:r>
            <a:r>
              <a:rPr lang="en-US" i="1" u="sng" dirty="0"/>
              <a:t>Vehicle Type</a:t>
            </a:r>
            <a:r>
              <a:rPr lang="en-US" i="1" dirty="0"/>
              <a:t>; </a:t>
            </a:r>
            <a:r>
              <a:rPr lang="en-US" i="1" u="sng" dirty="0"/>
              <a:t>Individual Vehicle Routes</a:t>
            </a:r>
            <a:r>
              <a:rPr lang="en-US" i="1" dirty="0"/>
              <a:t>; </a:t>
            </a:r>
            <a:r>
              <a:rPr lang="en-US" i="1" u="sng" dirty="0"/>
              <a:t>Departure period</a:t>
            </a:r>
          </a:p>
          <a:p>
            <a:pPr marL="1200150" lvl="2" indent="-285750">
              <a:buFont typeface="Arial" panose="020B0604020202020204" pitchFamily="34" charset="0"/>
              <a:buChar char="•"/>
            </a:pPr>
            <a:endParaRPr lang="en-US" dirty="0"/>
          </a:p>
        </p:txBody>
      </p:sp>
      <p:sp>
        <p:nvSpPr>
          <p:cNvPr id="19" name="Oval 18">
            <a:extLst>
              <a:ext uri="{FF2B5EF4-FFF2-40B4-BE49-F238E27FC236}">
                <a16:creationId xmlns:a16="http://schemas.microsoft.com/office/drawing/2014/main" id="{FA777900-FDEB-48F9-8654-969367ADF19C}"/>
              </a:ext>
            </a:extLst>
          </p:cNvPr>
          <p:cNvSpPr/>
          <p:nvPr/>
        </p:nvSpPr>
        <p:spPr>
          <a:xfrm>
            <a:off x="5322647" y="3399741"/>
            <a:ext cx="355294" cy="35529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A088066F-1B88-4528-B9D2-8659991A8A08}"/>
              </a:ext>
            </a:extLst>
          </p:cNvPr>
          <p:cNvSpPr txBox="1"/>
          <p:nvPr/>
        </p:nvSpPr>
        <p:spPr>
          <a:xfrm>
            <a:off x="321300" y="4194815"/>
            <a:ext cx="4613793" cy="2364720"/>
          </a:xfrm>
          <a:prstGeom prst="rect">
            <a:avLst/>
          </a:prstGeom>
          <a:noFill/>
          <a:ln>
            <a:solidFill>
              <a:schemeClr val="tx1"/>
            </a:solidFill>
          </a:ln>
        </p:spPr>
        <p:txBody>
          <a:bodyPr wrap="square" numCol="1" rtlCol="0">
            <a:normAutofit lnSpcReduction="10000"/>
          </a:bodyPr>
          <a:lstStyle/>
          <a:p>
            <a:pPr lvl="0"/>
            <a:r>
              <a:rPr lang="en-US" sz="3600" u="sng" dirty="0">
                <a:solidFill>
                  <a:prstClr val="black"/>
                </a:solidFill>
              </a:rPr>
              <a:t>Simulation - </a:t>
            </a:r>
            <a:r>
              <a:rPr lang="en-US" sz="3600" u="sng" dirty="0">
                <a:solidFill>
                  <a:prstClr val="black"/>
                </a:solidFill>
                <a:hlinkClick r:id="rId2"/>
              </a:rPr>
              <a:t>.SUMOcnfg</a:t>
            </a:r>
            <a:endParaRPr lang="en-US" sz="3600" u="sng" dirty="0">
              <a:solidFill>
                <a:prstClr val="black"/>
              </a:solidFill>
            </a:endParaRPr>
          </a:p>
          <a:p>
            <a:pPr marL="285750" indent="-285750">
              <a:buFont typeface="Arial" panose="020B0604020202020204" pitchFamily="34" charset="0"/>
              <a:buChar char="•"/>
            </a:pPr>
            <a:r>
              <a:rPr lang="en-US" dirty="0"/>
              <a:t>Input: </a:t>
            </a:r>
          </a:p>
          <a:p>
            <a:pPr marL="742950" lvl="1" indent="-285750">
              <a:buFont typeface="Arial" panose="020B0604020202020204" pitchFamily="34" charset="0"/>
              <a:buChar char="•"/>
            </a:pPr>
            <a:r>
              <a:rPr lang="en-US" dirty="0"/>
              <a:t>Network File</a:t>
            </a:r>
          </a:p>
          <a:p>
            <a:pPr marL="742950" lvl="1" indent="-285750">
              <a:buFont typeface="Arial" panose="020B0604020202020204" pitchFamily="34" charset="0"/>
              <a:buChar char="•"/>
            </a:pPr>
            <a:r>
              <a:rPr lang="en-US" dirty="0"/>
              <a:t>Route File</a:t>
            </a:r>
          </a:p>
          <a:p>
            <a:pPr marL="742950" lvl="1" indent="-285750">
              <a:buFont typeface="Arial" panose="020B0604020202020204" pitchFamily="34" charset="0"/>
              <a:buChar char="•"/>
            </a:pPr>
            <a:r>
              <a:rPr lang="en-US" dirty="0"/>
              <a:t>vType File</a:t>
            </a:r>
          </a:p>
          <a:p>
            <a:pPr marL="1200150" lvl="2" indent="-285750">
              <a:buFont typeface="Arial" panose="020B0604020202020204" pitchFamily="34" charset="0"/>
              <a:buChar char="•"/>
            </a:pPr>
            <a:r>
              <a:rPr lang="en-US" dirty="0"/>
              <a:t>Calibrator definitions</a:t>
            </a:r>
          </a:p>
          <a:p>
            <a:pPr marL="742950" lvl="1" indent="-285750">
              <a:buFont typeface="Arial" panose="020B0604020202020204" pitchFamily="34" charset="0"/>
              <a:buChar char="•"/>
            </a:pPr>
            <a:r>
              <a:rPr lang="en-US" dirty="0"/>
              <a:t>Shape Files – for Buildings and Places of interest</a:t>
            </a:r>
          </a:p>
          <a:p>
            <a:pPr marL="742950" lvl="1" indent="-285750">
              <a:buFont typeface="Arial" panose="020B0604020202020204" pitchFamily="34" charset="0"/>
              <a:buChar char="•"/>
            </a:pPr>
            <a:endParaRPr lang="en-US" dirty="0"/>
          </a:p>
        </p:txBody>
      </p:sp>
      <p:sp>
        <p:nvSpPr>
          <p:cNvPr id="21" name="Oval 20">
            <a:extLst>
              <a:ext uri="{FF2B5EF4-FFF2-40B4-BE49-F238E27FC236}">
                <a16:creationId xmlns:a16="http://schemas.microsoft.com/office/drawing/2014/main" id="{BA1F277D-A5D3-4148-A324-1A038E2DCA5C}"/>
              </a:ext>
            </a:extLst>
          </p:cNvPr>
          <p:cNvSpPr/>
          <p:nvPr/>
        </p:nvSpPr>
        <p:spPr>
          <a:xfrm>
            <a:off x="4624846" y="4017491"/>
            <a:ext cx="355294" cy="35529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86194D63-AC61-4CEF-8CE1-28CD81397FFB}"/>
              </a:ext>
            </a:extLst>
          </p:cNvPr>
          <p:cNvSpPr/>
          <p:nvPr/>
        </p:nvSpPr>
        <p:spPr>
          <a:xfrm>
            <a:off x="-6340" y="365934"/>
            <a:ext cx="561975" cy="561975"/>
          </a:xfrm>
          <a:prstGeom prst="ellipse">
            <a:avLst/>
          </a:prstGeom>
          <a:solidFill>
            <a:srgbClr val="FF0000"/>
          </a:solidFill>
          <a:ln w="22225">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1</a:t>
            </a:r>
            <a:endParaRPr lang="en-US" b="1" dirty="0"/>
          </a:p>
        </p:txBody>
      </p:sp>
      <p:sp>
        <p:nvSpPr>
          <p:cNvPr id="29" name="Oval 28">
            <a:extLst>
              <a:ext uri="{FF2B5EF4-FFF2-40B4-BE49-F238E27FC236}">
                <a16:creationId xmlns:a16="http://schemas.microsoft.com/office/drawing/2014/main" id="{83C7D7CC-D5DF-4BF2-A141-E3F6B45835C3}"/>
              </a:ext>
            </a:extLst>
          </p:cNvPr>
          <p:cNvSpPr/>
          <p:nvPr/>
        </p:nvSpPr>
        <p:spPr>
          <a:xfrm>
            <a:off x="5819775" y="382866"/>
            <a:ext cx="561975" cy="561975"/>
          </a:xfrm>
          <a:prstGeom prst="ellipse">
            <a:avLst/>
          </a:prstGeom>
          <a:solidFill>
            <a:srgbClr val="FF0000"/>
          </a:solidFill>
          <a:ln w="22225">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2</a:t>
            </a:r>
          </a:p>
        </p:txBody>
      </p:sp>
      <p:sp>
        <p:nvSpPr>
          <p:cNvPr id="30" name="Oval 29">
            <a:extLst>
              <a:ext uri="{FF2B5EF4-FFF2-40B4-BE49-F238E27FC236}">
                <a16:creationId xmlns:a16="http://schemas.microsoft.com/office/drawing/2014/main" id="{7FBE77AC-4410-4B66-B555-D5E4D88D67B8}"/>
              </a:ext>
            </a:extLst>
          </p:cNvPr>
          <p:cNvSpPr/>
          <p:nvPr/>
        </p:nvSpPr>
        <p:spPr>
          <a:xfrm>
            <a:off x="10593" y="3796241"/>
            <a:ext cx="561975" cy="561975"/>
          </a:xfrm>
          <a:prstGeom prst="ellipse">
            <a:avLst/>
          </a:prstGeom>
          <a:solidFill>
            <a:srgbClr val="FF0000"/>
          </a:solidFill>
          <a:ln w="22225">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3</a:t>
            </a:r>
          </a:p>
        </p:txBody>
      </p:sp>
      <p:sp>
        <p:nvSpPr>
          <p:cNvPr id="31" name="Oval 30">
            <a:extLst>
              <a:ext uri="{FF2B5EF4-FFF2-40B4-BE49-F238E27FC236}">
                <a16:creationId xmlns:a16="http://schemas.microsoft.com/office/drawing/2014/main" id="{2383A619-8D22-473C-9450-A99928870CF0}"/>
              </a:ext>
            </a:extLst>
          </p:cNvPr>
          <p:cNvSpPr/>
          <p:nvPr/>
        </p:nvSpPr>
        <p:spPr>
          <a:xfrm>
            <a:off x="6073744" y="3847681"/>
            <a:ext cx="561975" cy="561975"/>
          </a:xfrm>
          <a:prstGeom prst="ellipse">
            <a:avLst/>
          </a:prstGeom>
          <a:solidFill>
            <a:srgbClr val="FF0000"/>
          </a:solidFill>
          <a:ln w="22225">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4</a:t>
            </a:r>
          </a:p>
        </p:txBody>
      </p:sp>
      <p:sp>
        <p:nvSpPr>
          <p:cNvPr id="40" name="Oval 39">
            <a:extLst>
              <a:ext uri="{FF2B5EF4-FFF2-40B4-BE49-F238E27FC236}">
                <a16:creationId xmlns:a16="http://schemas.microsoft.com/office/drawing/2014/main" id="{C45C4D09-1A83-4BF9-AD1C-1E1E75ABE768}"/>
              </a:ext>
            </a:extLst>
          </p:cNvPr>
          <p:cNvSpPr/>
          <p:nvPr/>
        </p:nvSpPr>
        <p:spPr>
          <a:xfrm>
            <a:off x="6878487" y="2715908"/>
            <a:ext cx="355294" cy="35529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Oval 53">
            <a:extLst>
              <a:ext uri="{FF2B5EF4-FFF2-40B4-BE49-F238E27FC236}">
                <a16:creationId xmlns:a16="http://schemas.microsoft.com/office/drawing/2014/main" id="{BE7C2E67-481D-44B8-A28A-27A22410F214}"/>
              </a:ext>
            </a:extLst>
          </p:cNvPr>
          <p:cNvSpPr/>
          <p:nvPr/>
        </p:nvSpPr>
        <p:spPr>
          <a:xfrm>
            <a:off x="5150704" y="3822017"/>
            <a:ext cx="355294" cy="35529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Oval 57">
            <a:extLst>
              <a:ext uri="{FF2B5EF4-FFF2-40B4-BE49-F238E27FC236}">
                <a16:creationId xmlns:a16="http://schemas.microsoft.com/office/drawing/2014/main" id="{86328E61-AABE-4B38-8326-CCD6C5B35780}"/>
              </a:ext>
            </a:extLst>
          </p:cNvPr>
          <p:cNvSpPr/>
          <p:nvPr/>
        </p:nvSpPr>
        <p:spPr>
          <a:xfrm>
            <a:off x="8019763" y="2715908"/>
            <a:ext cx="355294" cy="35529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3094DD7A-39BE-4D33-8F64-884A4B35E70C}"/>
              </a:ext>
            </a:extLst>
          </p:cNvPr>
          <p:cNvSpPr/>
          <p:nvPr/>
        </p:nvSpPr>
        <p:spPr>
          <a:xfrm>
            <a:off x="4953708" y="3038475"/>
            <a:ext cx="2780591" cy="1198634"/>
          </a:xfrm>
          <a:custGeom>
            <a:avLst/>
            <a:gdLst>
              <a:gd name="connsiteX0" fmla="*/ 4640412 w 4640412"/>
              <a:gd name="connsiteY0" fmla="*/ 0 h 2000250"/>
              <a:gd name="connsiteX1" fmla="*/ 1211412 w 4640412"/>
              <a:gd name="connsiteY1" fmla="*/ 1152525 h 2000250"/>
              <a:gd name="connsiteX2" fmla="*/ 58887 w 4640412"/>
              <a:gd name="connsiteY2" fmla="*/ 1895475 h 2000250"/>
              <a:gd name="connsiteX3" fmla="*/ 163662 w 4640412"/>
              <a:gd name="connsiteY3" fmla="*/ 2000250 h 2000250"/>
              <a:gd name="connsiteX0" fmla="*/ 4581526 w 4581526"/>
              <a:gd name="connsiteY0" fmla="*/ 0 h 1895474"/>
              <a:gd name="connsiteX1" fmla="*/ 1152526 w 4581526"/>
              <a:gd name="connsiteY1" fmla="*/ 1152525 h 1895474"/>
              <a:gd name="connsiteX2" fmla="*/ 1 w 4581526"/>
              <a:gd name="connsiteY2" fmla="*/ 1895475 h 1895474"/>
              <a:gd name="connsiteX0" fmla="*/ 4581525 w 4581525"/>
              <a:gd name="connsiteY0" fmla="*/ 0 h 1895476"/>
              <a:gd name="connsiteX1" fmla="*/ 1718442 w 4581525"/>
              <a:gd name="connsiteY1" fmla="*/ 508822 h 1895476"/>
              <a:gd name="connsiteX2" fmla="*/ 0 w 4581525"/>
              <a:gd name="connsiteY2" fmla="*/ 1895475 h 1895476"/>
              <a:gd name="connsiteX0" fmla="*/ 5175048 w 5175048"/>
              <a:gd name="connsiteY0" fmla="*/ 0 h 2060527"/>
              <a:gd name="connsiteX1" fmla="*/ 2311965 w 5175048"/>
              <a:gd name="connsiteY1" fmla="*/ 508822 h 2060527"/>
              <a:gd name="connsiteX2" fmla="*/ 0 w 5175048"/>
              <a:gd name="connsiteY2" fmla="*/ 2060527 h 2060527"/>
              <a:gd name="connsiteX0" fmla="*/ 5175048 w 5175048"/>
              <a:gd name="connsiteY0" fmla="*/ 0 h 2064967"/>
              <a:gd name="connsiteX1" fmla="*/ 2311965 w 5175048"/>
              <a:gd name="connsiteY1" fmla="*/ 508822 h 2064967"/>
              <a:gd name="connsiteX2" fmla="*/ 0 w 5175048"/>
              <a:gd name="connsiteY2" fmla="*/ 2060527 h 2064967"/>
              <a:gd name="connsiteX0" fmla="*/ 5175048 w 5175048"/>
              <a:gd name="connsiteY0" fmla="*/ 0 h 2060527"/>
              <a:gd name="connsiteX1" fmla="*/ 2311965 w 5175048"/>
              <a:gd name="connsiteY1" fmla="*/ 508822 h 2060527"/>
              <a:gd name="connsiteX2" fmla="*/ 0 w 5175048"/>
              <a:gd name="connsiteY2" fmla="*/ 2060527 h 2060527"/>
              <a:gd name="connsiteX0" fmla="*/ 5175048 w 5175048"/>
              <a:gd name="connsiteY0" fmla="*/ 0 h 2060527"/>
              <a:gd name="connsiteX1" fmla="*/ 2946897 w 5175048"/>
              <a:gd name="connsiteY1" fmla="*/ 558338 h 2060527"/>
              <a:gd name="connsiteX2" fmla="*/ 0 w 5175048"/>
              <a:gd name="connsiteY2" fmla="*/ 2060527 h 2060527"/>
              <a:gd name="connsiteX0" fmla="*/ 5175048 w 5175048"/>
              <a:gd name="connsiteY0" fmla="*/ 0 h 2060527"/>
              <a:gd name="connsiteX1" fmla="*/ 2946897 w 5175048"/>
              <a:gd name="connsiteY1" fmla="*/ 558338 h 2060527"/>
              <a:gd name="connsiteX2" fmla="*/ 0 w 5175048"/>
              <a:gd name="connsiteY2" fmla="*/ 2060527 h 2060527"/>
              <a:gd name="connsiteX0" fmla="*/ 5175048 w 5175048"/>
              <a:gd name="connsiteY0" fmla="*/ 0 h 2060527"/>
              <a:gd name="connsiteX1" fmla="*/ 1815062 w 5175048"/>
              <a:gd name="connsiteY1" fmla="*/ 1053495 h 2060527"/>
              <a:gd name="connsiteX2" fmla="*/ 0 w 5175048"/>
              <a:gd name="connsiteY2" fmla="*/ 2060527 h 2060527"/>
              <a:gd name="connsiteX0" fmla="*/ 5175048 w 5175048"/>
              <a:gd name="connsiteY0" fmla="*/ 0 h 2060527"/>
              <a:gd name="connsiteX1" fmla="*/ 1815062 w 5175048"/>
              <a:gd name="connsiteY1" fmla="*/ 1053495 h 2060527"/>
              <a:gd name="connsiteX2" fmla="*/ 0 w 5175048"/>
              <a:gd name="connsiteY2" fmla="*/ 2060527 h 2060527"/>
              <a:gd name="connsiteX0" fmla="*/ 5175048 w 5175048"/>
              <a:gd name="connsiteY0" fmla="*/ 0 h 2060527"/>
              <a:gd name="connsiteX1" fmla="*/ 1428582 w 5175048"/>
              <a:gd name="connsiteY1" fmla="*/ 1532146 h 2060527"/>
              <a:gd name="connsiteX2" fmla="*/ 0 w 5175048"/>
              <a:gd name="connsiteY2" fmla="*/ 2060527 h 2060527"/>
              <a:gd name="connsiteX0" fmla="*/ 5175048 w 5175048"/>
              <a:gd name="connsiteY0" fmla="*/ 0 h 2060527"/>
              <a:gd name="connsiteX1" fmla="*/ 2152220 w 5175048"/>
              <a:gd name="connsiteY1" fmla="*/ 940798 h 2060527"/>
              <a:gd name="connsiteX2" fmla="*/ 1428582 w 5175048"/>
              <a:gd name="connsiteY2" fmla="*/ 1532146 h 2060527"/>
              <a:gd name="connsiteX3" fmla="*/ 0 w 5175048"/>
              <a:gd name="connsiteY3" fmla="*/ 2060527 h 2060527"/>
              <a:gd name="connsiteX0" fmla="*/ 5175048 w 5175048"/>
              <a:gd name="connsiteY0" fmla="*/ 0 h 2060527"/>
              <a:gd name="connsiteX1" fmla="*/ 2800955 w 5175048"/>
              <a:gd name="connsiteY1" fmla="*/ 709725 h 2060527"/>
              <a:gd name="connsiteX2" fmla="*/ 1428582 w 5175048"/>
              <a:gd name="connsiteY2" fmla="*/ 1532146 h 2060527"/>
              <a:gd name="connsiteX3" fmla="*/ 0 w 5175048"/>
              <a:gd name="connsiteY3" fmla="*/ 2060527 h 2060527"/>
              <a:gd name="connsiteX0" fmla="*/ 5175048 w 5175048"/>
              <a:gd name="connsiteY0" fmla="*/ 0 h 2060527"/>
              <a:gd name="connsiteX1" fmla="*/ 2800955 w 5175048"/>
              <a:gd name="connsiteY1" fmla="*/ 709725 h 2060527"/>
              <a:gd name="connsiteX2" fmla="*/ 1428582 w 5175048"/>
              <a:gd name="connsiteY2" fmla="*/ 1532146 h 2060527"/>
              <a:gd name="connsiteX3" fmla="*/ 0 w 5175048"/>
              <a:gd name="connsiteY3" fmla="*/ 2060527 h 2060527"/>
              <a:gd name="connsiteX0" fmla="*/ 5175048 w 5175048"/>
              <a:gd name="connsiteY0" fmla="*/ 0 h 2060527"/>
              <a:gd name="connsiteX1" fmla="*/ 2800955 w 5175048"/>
              <a:gd name="connsiteY1" fmla="*/ 709725 h 2060527"/>
              <a:gd name="connsiteX2" fmla="*/ 1138721 w 5175048"/>
              <a:gd name="connsiteY2" fmla="*/ 1713704 h 2060527"/>
              <a:gd name="connsiteX3" fmla="*/ 0 w 5175048"/>
              <a:gd name="connsiteY3" fmla="*/ 2060527 h 2060527"/>
              <a:gd name="connsiteX0" fmla="*/ 5175048 w 5175048"/>
              <a:gd name="connsiteY0" fmla="*/ 0 h 2060527"/>
              <a:gd name="connsiteX1" fmla="*/ 2800955 w 5175048"/>
              <a:gd name="connsiteY1" fmla="*/ 709725 h 2060527"/>
              <a:gd name="connsiteX2" fmla="*/ 1028298 w 5175048"/>
              <a:gd name="connsiteY2" fmla="*/ 1664188 h 2060527"/>
              <a:gd name="connsiteX3" fmla="*/ 0 w 5175048"/>
              <a:gd name="connsiteY3" fmla="*/ 2060527 h 2060527"/>
              <a:gd name="connsiteX0" fmla="*/ 5175048 w 5175048"/>
              <a:gd name="connsiteY0" fmla="*/ 0 h 2060527"/>
              <a:gd name="connsiteX1" fmla="*/ 2759546 w 5175048"/>
              <a:gd name="connsiteY1" fmla="*/ 957303 h 2060527"/>
              <a:gd name="connsiteX2" fmla="*/ 1028298 w 5175048"/>
              <a:gd name="connsiteY2" fmla="*/ 1664188 h 2060527"/>
              <a:gd name="connsiteX3" fmla="*/ 0 w 5175048"/>
              <a:gd name="connsiteY3" fmla="*/ 2060527 h 2060527"/>
              <a:gd name="connsiteX0" fmla="*/ 5175048 w 5175048"/>
              <a:gd name="connsiteY0" fmla="*/ 0 h 2060527"/>
              <a:gd name="connsiteX1" fmla="*/ 2759546 w 5175048"/>
              <a:gd name="connsiteY1" fmla="*/ 957303 h 2060527"/>
              <a:gd name="connsiteX2" fmla="*/ 1028298 w 5175048"/>
              <a:gd name="connsiteY2" fmla="*/ 1664188 h 2060527"/>
              <a:gd name="connsiteX3" fmla="*/ 0 w 5175048"/>
              <a:gd name="connsiteY3" fmla="*/ 2060527 h 2060527"/>
              <a:gd name="connsiteX0" fmla="*/ 5175048 w 5175048"/>
              <a:gd name="connsiteY0" fmla="*/ 0 h 2060527"/>
              <a:gd name="connsiteX1" fmla="*/ 2759546 w 5175048"/>
              <a:gd name="connsiteY1" fmla="*/ 957303 h 2060527"/>
              <a:gd name="connsiteX2" fmla="*/ 1028298 w 5175048"/>
              <a:gd name="connsiteY2" fmla="*/ 1664188 h 2060527"/>
              <a:gd name="connsiteX3" fmla="*/ 0 w 5175048"/>
              <a:gd name="connsiteY3" fmla="*/ 2060527 h 2060527"/>
              <a:gd name="connsiteX0" fmla="*/ 4029410 w 4029410"/>
              <a:gd name="connsiteY0" fmla="*/ 0 h 2077032"/>
              <a:gd name="connsiteX1" fmla="*/ 2759546 w 4029410"/>
              <a:gd name="connsiteY1" fmla="*/ 973808 h 2077032"/>
              <a:gd name="connsiteX2" fmla="*/ 1028298 w 4029410"/>
              <a:gd name="connsiteY2" fmla="*/ 1680693 h 2077032"/>
              <a:gd name="connsiteX3" fmla="*/ 0 w 4029410"/>
              <a:gd name="connsiteY3" fmla="*/ 2077032 h 2077032"/>
              <a:gd name="connsiteX0" fmla="*/ 4029410 w 4029410"/>
              <a:gd name="connsiteY0" fmla="*/ 0 h 2077032"/>
              <a:gd name="connsiteX1" fmla="*/ 2759546 w 4029410"/>
              <a:gd name="connsiteY1" fmla="*/ 973808 h 2077032"/>
              <a:gd name="connsiteX2" fmla="*/ 1028298 w 4029410"/>
              <a:gd name="connsiteY2" fmla="*/ 1680693 h 2077032"/>
              <a:gd name="connsiteX3" fmla="*/ 0 w 4029410"/>
              <a:gd name="connsiteY3" fmla="*/ 2077032 h 2077032"/>
            </a:gdLst>
            <a:ahLst/>
            <a:cxnLst>
              <a:cxn ang="0">
                <a:pos x="connsiteX0" y="connsiteY0"/>
              </a:cxn>
              <a:cxn ang="0">
                <a:pos x="connsiteX1" y="connsiteY1"/>
              </a:cxn>
              <a:cxn ang="0">
                <a:pos x="connsiteX2" y="connsiteY2"/>
              </a:cxn>
              <a:cxn ang="0">
                <a:pos x="connsiteX3" y="connsiteY3"/>
              </a:cxn>
            </a:cxnLst>
            <a:rect l="l" t="t" r="r" b="b"/>
            <a:pathLst>
              <a:path w="4029410" h="2077032">
                <a:moveTo>
                  <a:pt x="4029410" y="0"/>
                </a:moveTo>
                <a:cubicBezTo>
                  <a:pt x="4008705" y="767494"/>
                  <a:pt x="3549592" y="916512"/>
                  <a:pt x="2759546" y="973808"/>
                </a:cubicBezTo>
                <a:cubicBezTo>
                  <a:pt x="1569217" y="1080620"/>
                  <a:pt x="1488222" y="1496822"/>
                  <a:pt x="1028298" y="1680693"/>
                </a:cubicBezTo>
                <a:cubicBezTo>
                  <a:pt x="568374" y="1864564"/>
                  <a:pt x="1127023" y="1622146"/>
                  <a:pt x="0" y="2077032"/>
                </a:cubicBezTo>
              </a:path>
            </a:pathLst>
          </a:custGeom>
          <a:ln w="66675">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3995798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A5987-5AA5-485B-B2E3-AC6C219399CF}"/>
              </a:ext>
            </a:extLst>
          </p:cNvPr>
          <p:cNvSpPr>
            <a:spLocks noGrp="1"/>
          </p:cNvSpPr>
          <p:nvPr>
            <p:ph type="title"/>
          </p:nvPr>
        </p:nvSpPr>
        <p:spPr>
          <a:xfrm>
            <a:off x="0" y="0"/>
            <a:ext cx="12192000" cy="629265"/>
          </a:xfrm>
        </p:spPr>
        <p:txBody>
          <a:bodyPr>
            <a:noAutofit/>
          </a:bodyPr>
          <a:lstStyle/>
          <a:p>
            <a:r>
              <a:rPr lang="en-US" sz="2800" b="1" dirty="0"/>
              <a:t>DVRPC </a:t>
            </a:r>
            <a:r>
              <a:rPr lang="en-US" sz="2800" b="1" dirty="0">
                <a:sym typeface="Wingdings" panose="05000000000000000000" pitchFamily="2" charset="2"/>
              </a:rPr>
              <a:t>Data Incorporated Into Sumo’s Traffic Demand</a:t>
            </a:r>
            <a:endParaRPr lang="en-US" sz="3200" b="1" dirty="0"/>
          </a:p>
        </p:txBody>
      </p:sp>
      <p:sp>
        <p:nvSpPr>
          <p:cNvPr id="3" name="Content Placeholder 2">
            <a:extLst>
              <a:ext uri="{FF2B5EF4-FFF2-40B4-BE49-F238E27FC236}">
                <a16:creationId xmlns:a16="http://schemas.microsoft.com/office/drawing/2014/main" id="{6313F989-953E-4A69-812F-A9CDF567C695}"/>
              </a:ext>
            </a:extLst>
          </p:cNvPr>
          <p:cNvSpPr>
            <a:spLocks noGrp="1"/>
          </p:cNvSpPr>
          <p:nvPr>
            <p:ph idx="1"/>
          </p:nvPr>
        </p:nvSpPr>
        <p:spPr>
          <a:xfrm>
            <a:off x="0" y="511706"/>
            <a:ext cx="11985523" cy="5990196"/>
          </a:xfrm>
        </p:spPr>
        <p:txBody>
          <a:bodyPr>
            <a:normAutofit fontScale="92500" lnSpcReduction="10000"/>
          </a:bodyPr>
          <a:lstStyle/>
          <a:p>
            <a:pPr lvl="1"/>
            <a:r>
              <a:rPr lang="en-US" b="1" dirty="0"/>
              <a:t>DVRPC Traffic Count and Manual (vehicle) Class </a:t>
            </a:r>
            <a:r>
              <a:rPr lang="en-US" dirty="0"/>
              <a:t>has been incorporated into SUMO as traffic demand and vehicle type distributions </a:t>
            </a:r>
          </a:p>
          <a:p>
            <a:pPr lvl="2"/>
            <a:r>
              <a:rPr lang="en-US" dirty="0"/>
              <a:t>Each </a:t>
            </a:r>
            <a:r>
              <a:rPr lang="en-US" b="1" dirty="0"/>
              <a:t>traffic count </a:t>
            </a:r>
            <a:r>
              <a:rPr lang="en-US" dirty="0"/>
              <a:t>data set is translated into SUMO be creating a route probe and corresponding calibrator</a:t>
            </a:r>
          </a:p>
          <a:p>
            <a:pPr lvl="3"/>
            <a:r>
              <a:rPr lang="en-US" dirty="0">
                <a:hlinkClick r:id="rId3"/>
              </a:rPr>
              <a:t>95% - completed, but now the process is semi-automated and completion is expected by the 18</a:t>
            </a:r>
            <a:r>
              <a:rPr lang="en-US" baseline="30000" dirty="0">
                <a:hlinkClick r:id="rId3"/>
              </a:rPr>
              <a:t>th</a:t>
            </a:r>
            <a:r>
              <a:rPr lang="en-US" dirty="0">
                <a:hlinkClick r:id="rId3"/>
              </a:rPr>
              <a:t> of September</a:t>
            </a:r>
            <a:endParaRPr lang="en-US" dirty="0"/>
          </a:p>
          <a:p>
            <a:pPr lvl="3"/>
            <a:r>
              <a:rPr lang="en-US" dirty="0"/>
              <a:t>SUMO –Route Probe and Calibrator </a:t>
            </a:r>
            <a:r>
              <a:rPr lang="en-US" dirty="0">
                <a:hlinkClick r:id="rId4"/>
              </a:rPr>
              <a:t>File</a:t>
            </a:r>
            <a:endParaRPr lang="en-US" dirty="0"/>
          </a:p>
          <a:p>
            <a:pPr lvl="3"/>
            <a:r>
              <a:rPr lang="en-US" dirty="0"/>
              <a:t>Vehicle type distribution – from </a:t>
            </a:r>
            <a:r>
              <a:rPr lang="en-US" i="1" dirty="0"/>
              <a:t>14</a:t>
            </a:r>
            <a:r>
              <a:rPr lang="en-US" dirty="0"/>
              <a:t> </a:t>
            </a:r>
            <a:r>
              <a:rPr lang="en-US" b="1" dirty="0"/>
              <a:t>Manual Class </a:t>
            </a:r>
            <a:r>
              <a:rPr lang="en-US" dirty="0"/>
              <a:t>Data Points</a:t>
            </a:r>
          </a:p>
          <a:p>
            <a:pPr lvl="3"/>
            <a:endParaRPr lang="en-US" dirty="0"/>
          </a:p>
          <a:p>
            <a:pPr lvl="3"/>
            <a:endParaRPr lang="en-US" dirty="0"/>
          </a:p>
          <a:p>
            <a:pPr lvl="3"/>
            <a:endParaRPr lang="en-US" dirty="0"/>
          </a:p>
          <a:p>
            <a:pPr lvl="3"/>
            <a:endParaRPr lang="en-US" dirty="0"/>
          </a:p>
          <a:p>
            <a:pPr lvl="3"/>
            <a:endParaRPr lang="en-US" dirty="0"/>
          </a:p>
          <a:p>
            <a:pPr marL="1371600" lvl="3" indent="0">
              <a:buNone/>
            </a:pPr>
            <a:endParaRPr lang="en-US" dirty="0"/>
          </a:p>
          <a:p>
            <a:r>
              <a:rPr lang="en-US" dirty="0"/>
              <a:t>Incorporated the DVRPC House Hold Trip Survey Data that either originated or ended within the AOI (97%)</a:t>
            </a:r>
          </a:p>
          <a:p>
            <a:pPr lvl="1" algn="just"/>
            <a:r>
              <a:rPr lang="en-US" dirty="0"/>
              <a:t>Used Python Gmap Module to generate directions for trips into, out of, and within the AIO (1700+) </a:t>
            </a:r>
            <a:r>
              <a:rPr lang="en-US" dirty="0">
                <a:sym typeface="Wingdings" panose="05000000000000000000" pitchFamily="2" charset="2"/>
              </a:rPr>
              <a:t> Map the turn-by-turn GPS coordinates from Google Directions with GIS  Use GIS to associate routes that entered or exited the AOI with the corresponding perimeter TAZ  Modified the DVRPC trips to their new origin or destination TAZ within the AOI  Create a SUMO Trip file with original departure times  Generate vehicles and routes for each trip</a:t>
            </a:r>
            <a:endParaRPr lang="en-US" dirty="0"/>
          </a:p>
          <a:p>
            <a:pPr lvl="3"/>
            <a:endParaRPr lang="en-US" dirty="0"/>
          </a:p>
          <a:p>
            <a:endParaRPr lang="en-US" dirty="0"/>
          </a:p>
        </p:txBody>
      </p:sp>
      <p:grpSp>
        <p:nvGrpSpPr>
          <p:cNvPr id="17" name="Group 16">
            <a:extLst>
              <a:ext uri="{FF2B5EF4-FFF2-40B4-BE49-F238E27FC236}">
                <a16:creationId xmlns:a16="http://schemas.microsoft.com/office/drawing/2014/main" id="{633111F0-1B2F-42E1-B0AB-881CA17A6F9B}"/>
              </a:ext>
            </a:extLst>
          </p:cNvPr>
          <p:cNvGrpSpPr/>
          <p:nvPr/>
        </p:nvGrpSpPr>
        <p:grpSpPr>
          <a:xfrm>
            <a:off x="2286001" y="4741487"/>
            <a:ext cx="6919450" cy="2061837"/>
            <a:chOff x="2438401" y="4735558"/>
            <a:chExt cx="6919450" cy="2061837"/>
          </a:xfrm>
        </p:grpSpPr>
        <p:pic>
          <p:nvPicPr>
            <p:cNvPr id="12" name="Picture 11">
              <a:extLst>
                <a:ext uri="{FF2B5EF4-FFF2-40B4-BE49-F238E27FC236}">
                  <a16:creationId xmlns:a16="http://schemas.microsoft.com/office/drawing/2014/main" id="{1F50566E-417E-4C68-8B4F-26B35D366A12}"/>
                </a:ext>
              </a:extLst>
            </p:cNvPr>
            <p:cNvPicPr>
              <a:picLocks noChangeAspect="1"/>
            </p:cNvPicPr>
            <p:nvPr/>
          </p:nvPicPr>
          <p:blipFill rotWithShape="1">
            <a:blip r:embed="rId5" cstate="hq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7135666" y="4735558"/>
              <a:ext cx="2222185" cy="2032000"/>
            </a:xfrm>
            <a:prstGeom prst="rect">
              <a:avLst/>
            </a:prstGeom>
            <a:solidFill>
              <a:schemeClr val="bg1"/>
            </a:solidFill>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3F76195D-7A70-42A6-ACC7-0791DF851D1B}"/>
                </a:ext>
              </a:extLst>
            </p:cNvPr>
            <p:cNvPicPr>
              <a:picLocks noChangeAspect="1"/>
            </p:cNvPicPr>
            <p:nvPr/>
          </p:nvPicPr>
          <p:blipFill rotWithShape="1">
            <a:blip r:embed="rId6" cstate="hq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2438401" y="4997871"/>
              <a:ext cx="2236976" cy="1799524"/>
            </a:xfrm>
            <a:prstGeom prst="rect">
              <a:avLst/>
            </a:prstGeom>
            <a:solidFill>
              <a:schemeClr val="bg1"/>
            </a:solidFill>
            <a:ln>
              <a:noFill/>
            </a:ln>
            <a:effectLst>
              <a:outerShdw blurRad="292100" dist="139700" dir="2700000" algn="tl" rotWithShape="0">
                <a:srgbClr val="333333">
                  <a:alpha val="65000"/>
                </a:srgbClr>
              </a:outerShdw>
            </a:effectLst>
          </p:spPr>
        </p:pic>
        <p:sp>
          <p:nvSpPr>
            <p:cNvPr id="14" name="Arrow: Right 13">
              <a:extLst>
                <a:ext uri="{FF2B5EF4-FFF2-40B4-BE49-F238E27FC236}">
                  <a16:creationId xmlns:a16="http://schemas.microsoft.com/office/drawing/2014/main" id="{9F4BFA8E-23B1-49EF-958D-F25FD1438B26}"/>
                </a:ext>
              </a:extLst>
            </p:cNvPr>
            <p:cNvSpPr/>
            <p:nvPr/>
          </p:nvSpPr>
          <p:spPr>
            <a:xfrm>
              <a:off x="5411387" y="5418597"/>
              <a:ext cx="954157" cy="665922"/>
            </a:xfrm>
            <a:prstGeom prst="rightArrow">
              <a:avLst/>
            </a:prstGeom>
            <a:solidFill>
              <a:srgbClr val="E892A2"/>
            </a:solidFill>
            <a:ln>
              <a:solidFill>
                <a:schemeClr val="bg1"/>
              </a:solidFill>
            </a:ln>
            <a:effectLst>
              <a:outerShdw blurRad="50800" dist="38100" dir="8100000" algn="tr" rotWithShape="0">
                <a:prstClr val="black">
                  <a:alpha val="40000"/>
                </a:prstClr>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B621FB9D-9D48-4508-861C-4E5BD40D97BB}"/>
              </a:ext>
            </a:extLst>
          </p:cNvPr>
          <p:cNvGrpSpPr/>
          <p:nvPr/>
        </p:nvGrpSpPr>
        <p:grpSpPr>
          <a:xfrm>
            <a:off x="422495" y="1629757"/>
            <a:ext cx="10281556" cy="1952826"/>
            <a:chOff x="37452" y="1705998"/>
            <a:chExt cx="10281556" cy="1952826"/>
          </a:xfrm>
        </p:grpSpPr>
        <p:pic>
          <p:nvPicPr>
            <p:cNvPr id="7" name="Content Placeholder 9">
              <a:extLst>
                <a:ext uri="{FF2B5EF4-FFF2-40B4-BE49-F238E27FC236}">
                  <a16:creationId xmlns:a16="http://schemas.microsoft.com/office/drawing/2014/main" id="{6555132F-7373-48F0-8514-405CC77D8242}"/>
                </a:ext>
              </a:extLst>
            </p:cNvPr>
            <p:cNvPicPr>
              <a:picLocks noChangeAspect="1"/>
            </p:cNvPicPr>
            <p:nvPr/>
          </p:nvPicPr>
          <p:blipFill rotWithShape="1">
            <a:blip r:embed="rId7" cstate="hqprint">
              <a:extLst>
                <a:ext uri="{28A0092B-C50C-407E-A947-70E740481C1C}">
                  <a14:useLocalDpi xmlns:a14="http://schemas.microsoft.com/office/drawing/2010/main"/>
                </a:ext>
              </a:extLst>
            </a:blip>
            <a:srcRect/>
            <a:stretch/>
          </p:blipFill>
          <p:spPr>
            <a:xfrm>
              <a:off x="3322645" y="2496613"/>
              <a:ext cx="1482012" cy="1132110"/>
            </a:xfrm>
            <a:prstGeom prst="rect">
              <a:avLst/>
            </a:prstGeom>
          </p:spPr>
        </p:pic>
        <p:pic>
          <p:nvPicPr>
            <p:cNvPr id="8" name="Picture 7">
              <a:extLst>
                <a:ext uri="{FF2B5EF4-FFF2-40B4-BE49-F238E27FC236}">
                  <a16:creationId xmlns:a16="http://schemas.microsoft.com/office/drawing/2014/main" id="{2AE2C037-184C-4DB9-8DAE-E3937EEC0DD0}"/>
                </a:ext>
              </a:extLst>
            </p:cNvPr>
            <p:cNvPicPr>
              <a:picLocks noChangeAspect="1"/>
            </p:cNvPicPr>
            <p:nvPr/>
          </p:nvPicPr>
          <p:blipFill rotWithShape="1">
            <a:blip r:embed="rId8" cstate="hqprint">
              <a:extLst>
                <a:ext uri="{28A0092B-C50C-407E-A947-70E740481C1C}">
                  <a14:useLocalDpi xmlns:a14="http://schemas.microsoft.com/office/drawing/2010/main"/>
                </a:ext>
              </a:extLst>
            </a:blip>
            <a:srcRect/>
            <a:stretch/>
          </p:blipFill>
          <p:spPr>
            <a:xfrm>
              <a:off x="37452" y="2143870"/>
              <a:ext cx="2622136" cy="1245375"/>
            </a:xfrm>
            <a:prstGeom prst="roundRect">
              <a:avLst/>
            </a:prstGeom>
            <a:solidFill>
              <a:schemeClr val="bg1"/>
            </a:solidFill>
            <a:ln>
              <a:solidFill>
                <a:schemeClr val="tx1"/>
              </a:solidFill>
            </a:ln>
            <a:effectLst>
              <a:outerShdw blurRad="50800" dist="38100" dir="2700000" algn="tl" rotWithShape="0">
                <a:prstClr val="black">
                  <a:alpha val="40000"/>
                </a:prstClr>
              </a:outerShdw>
            </a:effectLst>
            <a:scene3d>
              <a:camera prst="orthographicFront">
                <a:rot lat="0" lon="0" rev="0"/>
              </a:camera>
              <a:lightRig rig="glow" dir="t">
                <a:rot lat="0" lon="0" rev="4800000"/>
              </a:lightRig>
            </a:scene3d>
            <a:sp3d prstMaterial="matte">
              <a:bevelT w="127000" h="63500"/>
            </a:sp3d>
          </p:spPr>
        </p:pic>
        <p:sp>
          <p:nvSpPr>
            <p:cNvPr id="9" name="Rectangle: Rounded Corners 8">
              <a:extLst>
                <a:ext uri="{FF2B5EF4-FFF2-40B4-BE49-F238E27FC236}">
                  <a16:creationId xmlns:a16="http://schemas.microsoft.com/office/drawing/2014/main" id="{677C19BF-EB55-4F5E-A939-B3FCEB759520}"/>
                </a:ext>
              </a:extLst>
            </p:cNvPr>
            <p:cNvSpPr/>
            <p:nvPr/>
          </p:nvSpPr>
          <p:spPr>
            <a:xfrm>
              <a:off x="2758861" y="2066768"/>
              <a:ext cx="2578280" cy="408623"/>
            </a:xfrm>
            <a:prstGeom prst="roundRect">
              <a:avLst/>
            </a:prstGeom>
            <a:solidFill>
              <a:schemeClr val="bg1"/>
            </a:solidFill>
            <a:effectLst/>
          </p:spPr>
          <p:txBody>
            <a:bodyPr wrap="none">
              <a:spAutoFit/>
            </a:bodyPr>
            <a:lstStyle/>
            <a:p>
              <a:r>
                <a:rPr lang="en-US" dirty="0"/>
                <a:t>DVRPC Traffic Count Data</a:t>
              </a:r>
            </a:p>
          </p:txBody>
        </p:sp>
        <p:pic>
          <p:nvPicPr>
            <p:cNvPr id="16" name="Picture 15">
              <a:extLst>
                <a:ext uri="{FF2B5EF4-FFF2-40B4-BE49-F238E27FC236}">
                  <a16:creationId xmlns:a16="http://schemas.microsoft.com/office/drawing/2014/main" id="{6E8EEB68-BA40-425D-B61D-79C0E6F1323D}"/>
                </a:ext>
              </a:extLst>
            </p:cNvPr>
            <p:cNvPicPr>
              <a:picLocks noChangeAspect="1"/>
            </p:cNvPicPr>
            <p:nvPr/>
          </p:nvPicPr>
          <p:blipFill>
            <a:blip r:embed="rId9"/>
            <a:stretch>
              <a:fillRect/>
            </a:stretch>
          </p:blipFill>
          <p:spPr>
            <a:xfrm>
              <a:off x="6585395" y="1705998"/>
              <a:ext cx="3733613" cy="1952826"/>
            </a:xfrm>
            <a:prstGeom prst="rect">
              <a:avLst/>
            </a:prstGeom>
            <a:solidFill>
              <a:schemeClr val="bg1"/>
            </a:solidFill>
            <a:effectLst>
              <a:outerShdw blurRad="50800" dist="38100" dir="8100000" algn="tr" rotWithShape="0">
                <a:prstClr val="black">
                  <a:alpha val="40000"/>
                </a:prstClr>
              </a:outerShdw>
            </a:effectLst>
          </p:spPr>
        </p:pic>
      </p:grpSp>
    </p:spTree>
    <p:extLst>
      <p:ext uri="{BB962C8B-B14F-4D97-AF65-F5344CB8AC3E}">
        <p14:creationId xmlns:p14="http://schemas.microsoft.com/office/powerpoint/2010/main" val="2771220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43803-0E6E-4002-AD4C-210070EE6D76}"/>
              </a:ext>
            </a:extLst>
          </p:cNvPr>
          <p:cNvSpPr>
            <a:spLocks noGrp="1"/>
          </p:cNvSpPr>
          <p:nvPr>
            <p:ph type="title"/>
          </p:nvPr>
        </p:nvSpPr>
        <p:spPr>
          <a:xfrm>
            <a:off x="0" y="1003300"/>
            <a:ext cx="12192000" cy="1238865"/>
          </a:xfrm>
        </p:spPr>
        <p:txBody>
          <a:bodyPr>
            <a:noAutofit/>
          </a:bodyPr>
          <a:lstStyle/>
          <a:p>
            <a:pPr algn="ctr"/>
            <a:r>
              <a:rPr lang="en-US" sz="8000" dirty="0"/>
              <a:t>DVRPC – Data and Methods to Incorporate into SUMO</a:t>
            </a:r>
          </a:p>
        </p:txBody>
      </p:sp>
      <p:pic>
        <p:nvPicPr>
          <p:cNvPr id="4" name="Picture 3">
            <a:extLst>
              <a:ext uri="{FF2B5EF4-FFF2-40B4-BE49-F238E27FC236}">
                <a16:creationId xmlns:a16="http://schemas.microsoft.com/office/drawing/2014/main" id="{38E724EF-D83C-4F82-84BE-B21E76026722}"/>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521794" y="2980772"/>
            <a:ext cx="3431206" cy="3518563"/>
          </a:xfrm>
          <a:prstGeom prst="rect">
            <a:avLst/>
          </a:prstGeom>
        </p:spPr>
      </p:pic>
      <p:pic>
        <p:nvPicPr>
          <p:cNvPr id="2054" name="Picture 6" descr="http://www.dvrpc.org/webmaps/trafficcounts/lib/images/dvrpc-tm-app-social-card.png">
            <a:extLst>
              <a:ext uri="{FF2B5EF4-FFF2-40B4-BE49-F238E27FC236}">
                <a16:creationId xmlns:a16="http://schemas.microsoft.com/office/drawing/2014/main" id="{B0D2DAE8-B0D4-4074-9B29-6D147EEBF9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4700" y="3302317"/>
            <a:ext cx="5956300" cy="31270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2331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0DEB3-D9FA-4B91-86BD-037924A9E6EC}"/>
              </a:ext>
            </a:extLst>
          </p:cNvPr>
          <p:cNvSpPr>
            <a:spLocks noGrp="1"/>
          </p:cNvSpPr>
          <p:nvPr>
            <p:ph type="title"/>
          </p:nvPr>
        </p:nvSpPr>
        <p:spPr>
          <a:xfrm>
            <a:off x="0" y="0"/>
            <a:ext cx="10515600" cy="1325563"/>
          </a:xfrm>
        </p:spPr>
        <p:txBody>
          <a:bodyPr/>
          <a:lstStyle/>
          <a:p>
            <a:r>
              <a:rPr lang="en-US" dirty="0"/>
              <a:t>DVRPC – House Hold Trip Surveys </a:t>
            </a:r>
          </a:p>
        </p:txBody>
      </p:sp>
      <p:sp>
        <p:nvSpPr>
          <p:cNvPr id="3" name="Content Placeholder 2">
            <a:extLst>
              <a:ext uri="{FF2B5EF4-FFF2-40B4-BE49-F238E27FC236}">
                <a16:creationId xmlns:a16="http://schemas.microsoft.com/office/drawing/2014/main" id="{70ADB256-7A3D-45F4-BBF9-D28DA58D454D}"/>
              </a:ext>
            </a:extLst>
          </p:cNvPr>
          <p:cNvSpPr>
            <a:spLocks noGrp="1"/>
          </p:cNvSpPr>
          <p:nvPr>
            <p:ph idx="1"/>
          </p:nvPr>
        </p:nvSpPr>
        <p:spPr>
          <a:xfrm>
            <a:off x="212034" y="1325563"/>
            <a:ext cx="8140855" cy="5280720"/>
          </a:xfrm>
        </p:spPr>
        <p:txBody>
          <a:bodyPr>
            <a:noAutofit/>
          </a:bodyPr>
          <a:lstStyle/>
          <a:p>
            <a:pPr algn="just">
              <a:lnSpc>
                <a:spcPct val="114000"/>
              </a:lnSpc>
              <a:spcBef>
                <a:spcPts val="600"/>
              </a:spcBef>
            </a:pPr>
            <a:r>
              <a:rPr lang="en-US" sz="2400" dirty="0"/>
              <a:t>Household travel surveys are used to obtain information about work and non-work trip generation, trip distribution, modal split, and average vehicle occupancy. Updated household travel information can be used for modeling purposes as well as transportation planning projects such as high occupancy vehicle lanes, bicycle, and pedestrian studies, welfare-to-work programs, and traffic control studies.</a:t>
            </a:r>
            <a:br>
              <a:rPr lang="en-US" sz="2400" dirty="0"/>
            </a:br>
            <a:endParaRPr lang="en-US" sz="2400" dirty="0"/>
          </a:p>
          <a:p>
            <a:pPr algn="just">
              <a:lnSpc>
                <a:spcPct val="114000"/>
              </a:lnSpc>
              <a:spcBef>
                <a:spcPts val="600"/>
              </a:spcBef>
            </a:pPr>
            <a:r>
              <a:rPr lang="en-US" sz="2400" dirty="0"/>
              <a:t>Each trip contains an </a:t>
            </a:r>
            <a:r>
              <a:rPr lang="en-US" sz="2400" b="1" dirty="0"/>
              <a:t>origin and destination Traffic Analysis Zone (TAZ), </a:t>
            </a:r>
            <a:r>
              <a:rPr lang="en-US" sz="2400" i="1" dirty="0"/>
              <a:t>more on the next slide.</a:t>
            </a:r>
          </a:p>
          <a:p>
            <a:pPr marL="0" indent="0" algn="just">
              <a:buNone/>
            </a:pPr>
            <a:br>
              <a:rPr lang="en-US" dirty="0"/>
            </a:br>
            <a:br>
              <a:rPr lang="en-US" dirty="0"/>
            </a:br>
            <a:endParaRPr lang="en-US" dirty="0"/>
          </a:p>
        </p:txBody>
      </p:sp>
      <p:pic>
        <p:nvPicPr>
          <p:cNvPr id="4" name="Picture 3">
            <a:extLst>
              <a:ext uri="{FF2B5EF4-FFF2-40B4-BE49-F238E27FC236}">
                <a16:creationId xmlns:a16="http://schemas.microsoft.com/office/drawing/2014/main" id="{040AFF69-2C8A-44D6-8B48-633E0057968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100393" y="0"/>
            <a:ext cx="4022035" cy="4124435"/>
          </a:xfrm>
          <a:prstGeom prst="rect">
            <a:avLst/>
          </a:prstGeom>
        </p:spPr>
      </p:pic>
      <p:sp>
        <p:nvSpPr>
          <p:cNvPr id="5" name="Rectangle 4">
            <a:extLst>
              <a:ext uri="{FF2B5EF4-FFF2-40B4-BE49-F238E27FC236}">
                <a16:creationId xmlns:a16="http://schemas.microsoft.com/office/drawing/2014/main" id="{455B9BDE-485D-46BC-AAD8-2C0BD9B071E3}"/>
              </a:ext>
            </a:extLst>
          </p:cNvPr>
          <p:cNvSpPr/>
          <p:nvPr/>
        </p:nvSpPr>
        <p:spPr>
          <a:xfrm>
            <a:off x="6769252" y="6488668"/>
            <a:ext cx="5329985" cy="369332"/>
          </a:xfrm>
          <a:prstGeom prst="rect">
            <a:avLst/>
          </a:prstGeom>
        </p:spPr>
        <p:txBody>
          <a:bodyPr wrap="none">
            <a:spAutoFit/>
          </a:bodyPr>
          <a:lstStyle/>
          <a:p>
            <a:r>
              <a:rPr lang="en-US" dirty="0">
                <a:hlinkClick r:id="rId4"/>
              </a:rPr>
              <a:t>http://www.dvrpc.org/Transportation/Modeling/Data/</a:t>
            </a:r>
            <a:endParaRPr lang="en-US" dirty="0"/>
          </a:p>
        </p:txBody>
      </p:sp>
    </p:spTree>
    <p:extLst>
      <p:ext uri="{BB962C8B-B14F-4D97-AF65-F5344CB8AC3E}">
        <p14:creationId xmlns:p14="http://schemas.microsoft.com/office/powerpoint/2010/main" val="4641143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2846C-F2F5-4FCB-ACE1-8657F344C822}"/>
              </a:ext>
            </a:extLst>
          </p:cNvPr>
          <p:cNvSpPr>
            <a:spLocks noGrp="1"/>
          </p:cNvSpPr>
          <p:nvPr>
            <p:ph type="title"/>
          </p:nvPr>
        </p:nvSpPr>
        <p:spPr>
          <a:xfrm>
            <a:off x="0" y="0"/>
            <a:ext cx="12192000" cy="1325563"/>
          </a:xfrm>
        </p:spPr>
        <p:txBody>
          <a:bodyPr/>
          <a:lstStyle/>
          <a:p>
            <a:r>
              <a:rPr lang="en-US" dirty="0"/>
              <a:t>Incorporating DVRPC HH Trip Survey Data into SUMO</a:t>
            </a:r>
          </a:p>
        </p:txBody>
      </p:sp>
      <p:sp>
        <p:nvSpPr>
          <p:cNvPr id="3" name="Content Placeholder 2">
            <a:extLst>
              <a:ext uri="{FF2B5EF4-FFF2-40B4-BE49-F238E27FC236}">
                <a16:creationId xmlns:a16="http://schemas.microsoft.com/office/drawing/2014/main" id="{8ACD5ACD-8619-4434-B92B-2ED3D71A0E42}"/>
              </a:ext>
            </a:extLst>
          </p:cNvPr>
          <p:cNvSpPr>
            <a:spLocks noGrp="1"/>
          </p:cNvSpPr>
          <p:nvPr>
            <p:ph idx="1"/>
          </p:nvPr>
        </p:nvSpPr>
        <p:spPr>
          <a:xfrm>
            <a:off x="144117" y="1037328"/>
            <a:ext cx="11903765" cy="5383350"/>
          </a:xfrm>
        </p:spPr>
        <p:txBody>
          <a:bodyPr>
            <a:noAutofit/>
          </a:bodyPr>
          <a:lstStyle/>
          <a:p>
            <a:r>
              <a:rPr lang="en-US" sz="2000" dirty="0"/>
              <a:t>There are 3,158 TAZs located within DVRPC’s jurisdiction </a:t>
            </a:r>
          </a:p>
          <a:p>
            <a:r>
              <a:rPr lang="en-US" sz="2000" dirty="0"/>
              <a:t>The AOI for this project contains ~50 TAZs </a:t>
            </a:r>
            <a:r>
              <a:rPr lang="en-US" sz="1400" dirty="0"/>
              <a:t>(some changes to the SUMO TAZ definitions need to be made for more robust routing results)</a:t>
            </a:r>
            <a:endParaRPr lang="en-US" sz="2000" dirty="0"/>
          </a:p>
          <a:p>
            <a:r>
              <a:rPr lang="en-US" sz="2000" dirty="0"/>
              <a:t>To utilize the DVRPC’s trip data the trips containing any of the TAZs within the AOI need to be extracted. </a:t>
            </a:r>
          </a:p>
          <a:p>
            <a:r>
              <a:rPr lang="en-US" sz="2000" dirty="0"/>
              <a:t>Some of the TAZs will fall outside the AOI and need to be mapped to their entry or exit TAZ.</a:t>
            </a:r>
          </a:p>
          <a:p>
            <a:pPr lvl="1"/>
            <a:r>
              <a:rPr lang="en-US" sz="1800" dirty="0"/>
              <a:t>The Lat and Long coordinates of each TAZs’ centroid are identified with GIS. </a:t>
            </a:r>
          </a:p>
          <a:p>
            <a:pPr lvl="1"/>
            <a:r>
              <a:rPr lang="en-US" sz="1800" dirty="0"/>
              <a:t>Each trip is associated with the coordinates of its Origin and Destination</a:t>
            </a:r>
          </a:p>
          <a:p>
            <a:pPr lvl="1"/>
            <a:r>
              <a:rPr lang="en-US" sz="1800" dirty="0"/>
              <a:t>Each trip is sent to Google Maps utilizing </a:t>
            </a:r>
            <a:r>
              <a:rPr lang="en-US" sz="1800" dirty="0">
                <a:hlinkClick r:id="rId3"/>
              </a:rPr>
              <a:t>Python-</a:t>
            </a:r>
            <a:r>
              <a:rPr lang="en-US" sz="1800" dirty="0" err="1">
                <a:hlinkClick r:id="rId3"/>
              </a:rPr>
              <a:t>Gmap</a:t>
            </a:r>
            <a:r>
              <a:rPr lang="en-US" sz="1800" dirty="0">
                <a:hlinkClick r:id="rId3"/>
              </a:rPr>
              <a:t> Module</a:t>
            </a:r>
            <a:r>
              <a:rPr lang="en-US" sz="1800" dirty="0"/>
              <a:t>.</a:t>
            </a:r>
          </a:p>
          <a:p>
            <a:pPr lvl="1"/>
            <a:r>
              <a:rPr lang="en-US" sz="1800" dirty="0"/>
              <a:t>The turn by turn results are processed and sent back to GIS</a:t>
            </a:r>
          </a:p>
          <a:p>
            <a:pPr lvl="1"/>
            <a:r>
              <a:rPr lang="en-US" sz="1800" dirty="0"/>
              <a:t>Each trip’s route is then associated with an AOI edge TAZ</a:t>
            </a:r>
          </a:p>
          <a:p>
            <a:pPr lvl="1"/>
            <a:r>
              <a:rPr lang="en-US" sz="1800" dirty="0"/>
              <a:t>The original trips are then modified to include their corresponding edge AOI</a:t>
            </a:r>
          </a:p>
          <a:p>
            <a:r>
              <a:rPr lang="en-US" sz="2000" dirty="0"/>
              <a:t>The modified trips definitions are formatted into a SUMO useable code: </a:t>
            </a:r>
          </a:p>
          <a:p>
            <a:pPr lvl="1"/>
            <a:r>
              <a:rPr lang="en-US" sz="1600" dirty="0"/>
              <a:t>&lt;trip id="65309" depart="0" </a:t>
            </a:r>
            <a:r>
              <a:rPr lang="en-US" sz="1600" dirty="0" err="1"/>
              <a:t>fromTaz</a:t>
            </a:r>
            <a:r>
              <a:rPr lang="en-US" sz="1600" dirty="0"/>
              <a:t>="TAZ-1032” </a:t>
            </a:r>
            <a:r>
              <a:rPr lang="en-US" sz="1600" dirty="0" err="1"/>
              <a:t>toTaz</a:t>
            </a:r>
            <a:r>
              <a:rPr lang="en-US" sz="1600" dirty="0"/>
              <a:t>="TAZ-1038"/&gt;</a:t>
            </a:r>
          </a:p>
          <a:p>
            <a:pPr lvl="1"/>
            <a:r>
              <a:rPr lang="en-US" sz="1600" dirty="0"/>
              <a:t>Where the trip id corresponds to the DVRPC HH survey and reported departure time</a:t>
            </a:r>
          </a:p>
          <a:p>
            <a:pPr marL="457200" lvl="1" indent="0">
              <a:buNone/>
            </a:pPr>
            <a:endParaRPr lang="en-US" sz="1600" dirty="0"/>
          </a:p>
          <a:p>
            <a:pPr lvl="1"/>
            <a:endParaRPr lang="en-US" dirty="0"/>
          </a:p>
          <a:p>
            <a:pPr marL="0" indent="0">
              <a:buNone/>
            </a:pPr>
            <a:endParaRPr lang="en-US" dirty="0"/>
          </a:p>
        </p:txBody>
      </p:sp>
    </p:spTree>
    <p:extLst>
      <p:ext uri="{BB962C8B-B14F-4D97-AF65-F5344CB8AC3E}">
        <p14:creationId xmlns:p14="http://schemas.microsoft.com/office/powerpoint/2010/main" val="11706528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F0A77-CB4D-4D40-AEB0-C00F6994ED49}"/>
              </a:ext>
            </a:extLst>
          </p:cNvPr>
          <p:cNvSpPr>
            <a:spLocks noGrp="1"/>
          </p:cNvSpPr>
          <p:nvPr>
            <p:ph type="title"/>
          </p:nvPr>
        </p:nvSpPr>
        <p:spPr>
          <a:xfrm>
            <a:off x="-51612" y="-76032"/>
            <a:ext cx="12189023" cy="828675"/>
          </a:xfrm>
        </p:spPr>
        <p:txBody>
          <a:bodyPr/>
          <a:lstStyle/>
          <a:p>
            <a:r>
              <a:rPr lang="en-US" dirty="0"/>
              <a:t>Defining TAZs in SUMO</a:t>
            </a:r>
          </a:p>
        </p:txBody>
      </p:sp>
      <p:pic>
        <p:nvPicPr>
          <p:cNvPr id="4" name="Content Placeholder 3">
            <a:extLst>
              <a:ext uri="{FF2B5EF4-FFF2-40B4-BE49-F238E27FC236}">
                <a16:creationId xmlns:a16="http://schemas.microsoft.com/office/drawing/2014/main" id="{36D8E372-FAC5-437D-A503-7045E0C60736}"/>
              </a:ext>
            </a:extLst>
          </p:cNvPr>
          <p:cNvPicPr>
            <a:picLocks noGrp="1" noChangeAspect="1"/>
          </p:cNvPicPr>
          <p:nvPr>
            <p:ph idx="1"/>
          </p:nvPr>
        </p:nvPicPr>
        <p:blipFill>
          <a:blip r:embed="rId2">
            <a:clrChange>
              <a:clrFrom>
                <a:srgbClr val="FFFFFF"/>
              </a:clrFrom>
              <a:clrTo>
                <a:srgbClr val="FFFFFF">
                  <a:alpha val="0"/>
                </a:srgbClr>
              </a:clrTo>
            </a:clrChange>
          </a:blip>
          <a:stretch>
            <a:fillRect/>
          </a:stretch>
        </p:blipFill>
        <p:spPr>
          <a:xfrm>
            <a:off x="5362217" y="338306"/>
            <a:ext cx="7963774" cy="6705465"/>
          </a:xfrm>
          <a:prstGeom prst="rect">
            <a:avLst/>
          </a:prstGeom>
        </p:spPr>
      </p:pic>
      <p:sp>
        <p:nvSpPr>
          <p:cNvPr id="8" name="Rectangle 7">
            <a:extLst>
              <a:ext uri="{FF2B5EF4-FFF2-40B4-BE49-F238E27FC236}">
                <a16:creationId xmlns:a16="http://schemas.microsoft.com/office/drawing/2014/main" id="{64794AB7-C0DF-4AB2-B186-AC49D4C9726F}"/>
              </a:ext>
            </a:extLst>
          </p:cNvPr>
          <p:cNvSpPr/>
          <p:nvPr/>
        </p:nvSpPr>
        <p:spPr>
          <a:xfrm>
            <a:off x="-1" y="752643"/>
            <a:ext cx="6952343" cy="584775"/>
          </a:xfrm>
          <a:prstGeom prst="rect">
            <a:avLst/>
          </a:prstGeom>
        </p:spPr>
        <p:txBody>
          <a:bodyPr wrap="square">
            <a:spAutoFit/>
          </a:bodyPr>
          <a:lstStyle/>
          <a:p>
            <a:r>
              <a:rPr lang="en-US" sz="1600" dirty="0">
                <a:solidFill>
                  <a:srgbClr val="000000"/>
                </a:solidFill>
                <a:latin typeface="Courier"/>
              </a:rPr>
              <a:t>Defined in SUMO as:</a:t>
            </a:r>
          </a:p>
          <a:p>
            <a:r>
              <a:rPr lang="en-US" sz="1600" dirty="0">
                <a:solidFill>
                  <a:srgbClr val="000000"/>
                </a:solidFill>
                <a:latin typeface="Courier"/>
              </a:rPr>
              <a:t>&lt;</a:t>
            </a:r>
            <a:r>
              <a:rPr lang="en-US" sz="1600" dirty="0" err="1">
                <a:solidFill>
                  <a:srgbClr val="000000"/>
                </a:solidFill>
                <a:latin typeface="Courier"/>
              </a:rPr>
              <a:t>taz</a:t>
            </a:r>
            <a:r>
              <a:rPr lang="en-US" sz="1600" dirty="0">
                <a:solidFill>
                  <a:srgbClr val="000000"/>
                </a:solidFill>
                <a:latin typeface="Courier"/>
              </a:rPr>
              <a:t> id="TAZ_ID&gt;" edges=“&lt;</a:t>
            </a:r>
            <a:r>
              <a:rPr lang="en-US" sz="1600" dirty="0" err="1">
                <a:solidFill>
                  <a:srgbClr val="000000"/>
                </a:solidFill>
                <a:latin typeface="Courier"/>
              </a:rPr>
              <a:t>Road_ID</a:t>
            </a:r>
            <a:r>
              <a:rPr lang="en-US" sz="1600" dirty="0">
                <a:solidFill>
                  <a:srgbClr val="000000"/>
                </a:solidFill>
                <a:latin typeface="Courier"/>
              </a:rPr>
              <a:t>&gt; &lt;</a:t>
            </a:r>
            <a:r>
              <a:rPr lang="en-US" sz="1600" dirty="0" err="1">
                <a:solidFill>
                  <a:srgbClr val="000000"/>
                </a:solidFill>
                <a:latin typeface="Courier"/>
              </a:rPr>
              <a:t>Road_ID</a:t>
            </a:r>
            <a:r>
              <a:rPr lang="en-US" sz="1600" dirty="0">
                <a:solidFill>
                  <a:srgbClr val="000000"/>
                </a:solidFill>
                <a:latin typeface="Courier"/>
              </a:rPr>
              <a:t>&gt; .../&gt;</a:t>
            </a:r>
            <a:endParaRPr lang="en-US" sz="1600" dirty="0"/>
          </a:p>
        </p:txBody>
      </p:sp>
      <p:sp>
        <p:nvSpPr>
          <p:cNvPr id="9" name="TextBox 8">
            <a:extLst>
              <a:ext uri="{FF2B5EF4-FFF2-40B4-BE49-F238E27FC236}">
                <a16:creationId xmlns:a16="http://schemas.microsoft.com/office/drawing/2014/main" id="{80B496A7-DDDC-43EF-A51D-83748D0D1DDD}"/>
              </a:ext>
            </a:extLst>
          </p:cNvPr>
          <p:cNvSpPr txBox="1"/>
          <p:nvPr/>
        </p:nvSpPr>
        <p:spPr>
          <a:xfrm>
            <a:off x="116114" y="1538514"/>
            <a:ext cx="5370286" cy="3416320"/>
          </a:xfrm>
          <a:prstGeom prst="rect">
            <a:avLst/>
          </a:prstGeom>
          <a:noFill/>
        </p:spPr>
        <p:txBody>
          <a:bodyPr wrap="square" rtlCol="0">
            <a:spAutoFit/>
          </a:bodyPr>
          <a:lstStyle/>
          <a:p>
            <a:pPr marL="285750" indent="-285750" algn="just">
              <a:buFont typeface="Arial" panose="020B0604020202020204" pitchFamily="34" charset="0"/>
              <a:buChar char="•"/>
            </a:pPr>
            <a:r>
              <a:rPr lang="en-US" dirty="0"/>
              <a:t>TAZ polygons are imported from GIS into the SUMO network.</a:t>
            </a:r>
          </a:p>
          <a:p>
            <a:pPr marL="285750" indent="-285750" algn="just">
              <a:buFont typeface="Arial" panose="020B0604020202020204" pitchFamily="34" charset="0"/>
              <a:buChar char="•"/>
            </a:pPr>
            <a:r>
              <a:rPr lang="en-US" dirty="0"/>
              <a:t>The roads are carefully selected within each polygon, incorporating any roads on the northern and eastern edges. </a:t>
            </a:r>
          </a:p>
          <a:p>
            <a:pPr marL="285750" indent="-285750" algn="just">
              <a:buFont typeface="Arial" panose="020B0604020202020204" pitchFamily="34" charset="0"/>
              <a:buChar char="•"/>
            </a:pPr>
            <a:r>
              <a:rPr lang="en-US" dirty="0"/>
              <a:t>The selected roads are then saved as TAZ-####</a:t>
            </a:r>
          </a:p>
          <a:p>
            <a:pPr marL="285750" indent="-285750" algn="just">
              <a:buFont typeface="Arial" panose="020B0604020202020204" pitchFamily="34" charset="0"/>
              <a:buChar char="•"/>
            </a:pPr>
            <a:r>
              <a:rPr lang="en-US" dirty="0"/>
              <a:t>Some TAZs have limited roadways, which causes trouble during the routing phase.</a:t>
            </a:r>
          </a:p>
          <a:p>
            <a:pPr marL="742950" lvl="1" indent="-285750" algn="just">
              <a:buFont typeface="Arial" panose="020B0604020202020204" pitchFamily="34" charset="0"/>
              <a:buChar char="•"/>
            </a:pPr>
            <a:r>
              <a:rPr lang="en-US" dirty="0"/>
              <a:t>These smaller TAZs are combined with their neighbors</a:t>
            </a:r>
          </a:p>
          <a:p>
            <a:pPr marL="742950" lvl="1" indent="-285750" algn="just">
              <a:buFont typeface="Arial" panose="020B0604020202020204" pitchFamily="34" charset="0"/>
              <a:buChar char="•"/>
            </a:pPr>
            <a:r>
              <a:rPr lang="en-US" dirty="0"/>
              <a:t>Combining TAZs should be done in conjunction with the GIS TAZ mapping phase</a:t>
            </a:r>
          </a:p>
        </p:txBody>
      </p:sp>
    </p:spTree>
    <p:extLst>
      <p:ext uri="{BB962C8B-B14F-4D97-AF65-F5344CB8AC3E}">
        <p14:creationId xmlns:p14="http://schemas.microsoft.com/office/powerpoint/2010/main" val="25605413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69484-083B-42EE-8C01-958C2350634E}"/>
              </a:ext>
            </a:extLst>
          </p:cNvPr>
          <p:cNvSpPr>
            <a:spLocks noGrp="1"/>
          </p:cNvSpPr>
          <p:nvPr>
            <p:ph type="title"/>
          </p:nvPr>
        </p:nvSpPr>
        <p:spPr>
          <a:xfrm>
            <a:off x="0" y="0"/>
            <a:ext cx="4470400" cy="1325563"/>
          </a:xfrm>
        </p:spPr>
        <p:txBody>
          <a:bodyPr anchor="t">
            <a:normAutofit fontScale="90000"/>
          </a:bodyPr>
          <a:lstStyle/>
          <a:p>
            <a:pPr marL="347663" indent="-347663"/>
            <a:r>
              <a:rPr lang="en-US" b="1" dirty="0"/>
              <a:t>Mapping TAZs-</a:t>
            </a:r>
            <a:br>
              <a:rPr lang="en-US" b="1" dirty="0"/>
            </a:br>
            <a:r>
              <a:rPr lang="en-US" b="1" dirty="0"/>
              <a:t>From outside the AOI to the edges</a:t>
            </a:r>
            <a:endParaRPr lang="en-US" dirty="0"/>
          </a:p>
        </p:txBody>
      </p:sp>
      <p:pic>
        <p:nvPicPr>
          <p:cNvPr id="6" name="Picture 5">
            <a:extLst>
              <a:ext uri="{FF2B5EF4-FFF2-40B4-BE49-F238E27FC236}">
                <a16:creationId xmlns:a16="http://schemas.microsoft.com/office/drawing/2014/main" id="{0BE82110-2B3B-46D6-94BA-CBBFB326B300}"/>
              </a:ext>
            </a:extLst>
          </p:cNvPr>
          <p:cNvPicPr>
            <a:picLocks noChangeAspect="1"/>
          </p:cNvPicPr>
          <p:nvPr/>
        </p:nvPicPr>
        <p:blipFill rotWithShape="1">
          <a:blip r:embed="rId3" cstate="hqprint">
            <a:clrChange>
              <a:clrFrom>
                <a:srgbClr val="FFFFFF"/>
              </a:clrFrom>
              <a:clrTo>
                <a:srgbClr val="FFFFFF">
                  <a:alpha val="0"/>
                </a:srgbClr>
              </a:clrTo>
            </a:clrChange>
            <a:extLst>
              <a:ext uri="{28A0092B-C50C-407E-A947-70E740481C1C}">
                <a14:useLocalDpi xmlns:a14="http://schemas.microsoft.com/office/drawing/2010/main"/>
              </a:ext>
            </a:extLst>
          </a:blip>
          <a:srcRect l="7498" r="23839"/>
          <a:stretch/>
        </p:blipFill>
        <p:spPr>
          <a:xfrm>
            <a:off x="13484323" y="136071"/>
            <a:ext cx="5396948" cy="5712150"/>
          </a:xfrm>
          <a:prstGeom prst="rect">
            <a:avLst/>
          </a:prstGeom>
        </p:spPr>
      </p:pic>
      <p:pic>
        <p:nvPicPr>
          <p:cNvPr id="8" name="Picture 7">
            <a:extLst>
              <a:ext uri="{FF2B5EF4-FFF2-40B4-BE49-F238E27FC236}">
                <a16:creationId xmlns:a16="http://schemas.microsoft.com/office/drawing/2014/main" id="{2D2054F0-6A51-4654-9A07-967AF90E0E92}"/>
              </a:ext>
            </a:extLst>
          </p:cNvPr>
          <p:cNvPicPr>
            <a:picLocks noChangeAspect="1"/>
          </p:cNvPicPr>
          <p:nvPr/>
        </p:nvPicPr>
        <p:blipFill rotWithShape="1">
          <a:blip r:embed="rId4" cstate="hq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4692127" y="0"/>
            <a:ext cx="7499873" cy="6858000"/>
          </a:xfrm>
          <a:prstGeom prst="rect">
            <a:avLst/>
          </a:prstGeom>
        </p:spPr>
      </p:pic>
      <p:pic>
        <p:nvPicPr>
          <p:cNvPr id="12" name="Picture 11">
            <a:hlinkClick r:id="rId5"/>
            <a:extLst>
              <a:ext uri="{FF2B5EF4-FFF2-40B4-BE49-F238E27FC236}">
                <a16:creationId xmlns:a16="http://schemas.microsoft.com/office/drawing/2014/main" id="{E0DB5C68-C7A6-488F-A95C-C48DA14E6044}"/>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0" y="1919533"/>
            <a:ext cx="6173087" cy="4965907"/>
          </a:xfrm>
          <a:prstGeom prst="rect">
            <a:avLst/>
          </a:prstGeom>
        </p:spPr>
      </p:pic>
    </p:spTree>
    <p:extLst>
      <p:ext uri="{BB962C8B-B14F-4D97-AF65-F5344CB8AC3E}">
        <p14:creationId xmlns:p14="http://schemas.microsoft.com/office/powerpoint/2010/main" val="3985968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Oval 181">
            <a:extLst>
              <a:ext uri="{FF2B5EF4-FFF2-40B4-BE49-F238E27FC236}">
                <a16:creationId xmlns:a16="http://schemas.microsoft.com/office/drawing/2014/main" id="{63D89C4D-92F8-4009-B8C6-E3D2D1F31A6D}"/>
              </a:ext>
            </a:extLst>
          </p:cNvPr>
          <p:cNvSpPr/>
          <p:nvPr/>
        </p:nvSpPr>
        <p:spPr>
          <a:xfrm>
            <a:off x="2184252" y="3395661"/>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88" name="Oval 187">
            <a:extLst>
              <a:ext uri="{FF2B5EF4-FFF2-40B4-BE49-F238E27FC236}">
                <a16:creationId xmlns:a16="http://schemas.microsoft.com/office/drawing/2014/main" id="{882BC6B1-5880-4D03-A012-9AC65EBB6B07}"/>
              </a:ext>
            </a:extLst>
          </p:cNvPr>
          <p:cNvSpPr/>
          <p:nvPr/>
        </p:nvSpPr>
        <p:spPr>
          <a:xfrm>
            <a:off x="2184252" y="3573462"/>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34" name="Oval 633">
            <a:extLst>
              <a:ext uri="{FF2B5EF4-FFF2-40B4-BE49-F238E27FC236}">
                <a16:creationId xmlns:a16="http://schemas.microsoft.com/office/drawing/2014/main" id="{FE807EDB-69BE-49B3-9344-4B0A271DB314}"/>
              </a:ext>
            </a:extLst>
          </p:cNvPr>
          <p:cNvSpPr/>
          <p:nvPr/>
        </p:nvSpPr>
        <p:spPr>
          <a:xfrm>
            <a:off x="2225048" y="2482478"/>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35" name="Oval 634">
            <a:extLst>
              <a:ext uri="{FF2B5EF4-FFF2-40B4-BE49-F238E27FC236}">
                <a16:creationId xmlns:a16="http://schemas.microsoft.com/office/drawing/2014/main" id="{1B5B2451-0E2D-472B-8AAD-D26DA030207A}"/>
              </a:ext>
            </a:extLst>
          </p:cNvPr>
          <p:cNvSpPr/>
          <p:nvPr/>
        </p:nvSpPr>
        <p:spPr>
          <a:xfrm>
            <a:off x="2233759" y="2767287"/>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49" name="Oval 648">
            <a:extLst>
              <a:ext uri="{FF2B5EF4-FFF2-40B4-BE49-F238E27FC236}">
                <a16:creationId xmlns:a16="http://schemas.microsoft.com/office/drawing/2014/main" id="{517F4BD9-0C04-43C0-B2F2-C68582E2C2C7}"/>
              </a:ext>
            </a:extLst>
          </p:cNvPr>
          <p:cNvSpPr/>
          <p:nvPr/>
        </p:nvSpPr>
        <p:spPr>
          <a:xfrm>
            <a:off x="3957406" y="531420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9" name="Rectangle 18">
            <a:extLst>
              <a:ext uri="{FF2B5EF4-FFF2-40B4-BE49-F238E27FC236}">
                <a16:creationId xmlns:a16="http://schemas.microsoft.com/office/drawing/2014/main" id="{822C574C-2883-4FE7-A3D5-29BC33FFB910}"/>
              </a:ext>
            </a:extLst>
          </p:cNvPr>
          <p:cNvSpPr/>
          <p:nvPr/>
        </p:nvSpPr>
        <p:spPr>
          <a:xfrm>
            <a:off x="5685909" y="4792864"/>
            <a:ext cx="69228" cy="692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132" name="Oval 131">
            <a:extLst>
              <a:ext uri="{FF2B5EF4-FFF2-40B4-BE49-F238E27FC236}">
                <a16:creationId xmlns:a16="http://schemas.microsoft.com/office/drawing/2014/main" id="{1907B84C-6F94-4E8A-84D2-C60CD7A782A2}"/>
              </a:ext>
            </a:extLst>
          </p:cNvPr>
          <p:cNvSpPr/>
          <p:nvPr/>
        </p:nvSpPr>
        <p:spPr>
          <a:xfrm>
            <a:off x="5420246" y="338098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63" name="Oval 162">
            <a:extLst>
              <a:ext uri="{FF2B5EF4-FFF2-40B4-BE49-F238E27FC236}">
                <a16:creationId xmlns:a16="http://schemas.microsoft.com/office/drawing/2014/main" id="{1D94621A-0A67-4656-BD77-CD89074C0A21}"/>
              </a:ext>
            </a:extLst>
          </p:cNvPr>
          <p:cNvSpPr/>
          <p:nvPr/>
        </p:nvSpPr>
        <p:spPr>
          <a:xfrm>
            <a:off x="5386726" y="3601764"/>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13" name="Oval 112">
            <a:extLst>
              <a:ext uri="{FF2B5EF4-FFF2-40B4-BE49-F238E27FC236}">
                <a16:creationId xmlns:a16="http://schemas.microsoft.com/office/drawing/2014/main" id="{9BDB0528-C2CD-44C5-9B76-38939A5F1885}"/>
              </a:ext>
            </a:extLst>
          </p:cNvPr>
          <p:cNvSpPr/>
          <p:nvPr/>
        </p:nvSpPr>
        <p:spPr>
          <a:xfrm>
            <a:off x="5369718" y="199464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32" name="Oval 531">
            <a:extLst>
              <a:ext uri="{FF2B5EF4-FFF2-40B4-BE49-F238E27FC236}">
                <a16:creationId xmlns:a16="http://schemas.microsoft.com/office/drawing/2014/main" id="{9A0F7098-9975-44BD-9E28-68B4E8928F92}"/>
              </a:ext>
            </a:extLst>
          </p:cNvPr>
          <p:cNvSpPr/>
          <p:nvPr/>
        </p:nvSpPr>
        <p:spPr>
          <a:xfrm>
            <a:off x="5476511" y="3016423"/>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35" name="Oval 534">
            <a:extLst>
              <a:ext uri="{FF2B5EF4-FFF2-40B4-BE49-F238E27FC236}">
                <a16:creationId xmlns:a16="http://schemas.microsoft.com/office/drawing/2014/main" id="{CC5EC2A1-DF4F-48FE-8A1F-CC688C371F10}"/>
              </a:ext>
            </a:extLst>
          </p:cNvPr>
          <p:cNvSpPr/>
          <p:nvPr/>
        </p:nvSpPr>
        <p:spPr>
          <a:xfrm>
            <a:off x="4024326" y="180915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49" name="Oval 548">
            <a:extLst>
              <a:ext uri="{FF2B5EF4-FFF2-40B4-BE49-F238E27FC236}">
                <a16:creationId xmlns:a16="http://schemas.microsoft.com/office/drawing/2014/main" id="{7811C8AD-59A5-403D-AB4F-B2CB11544286}"/>
              </a:ext>
            </a:extLst>
          </p:cNvPr>
          <p:cNvSpPr/>
          <p:nvPr/>
        </p:nvSpPr>
        <p:spPr>
          <a:xfrm>
            <a:off x="3957406" y="4765623"/>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36" name="Oval 635">
            <a:extLst>
              <a:ext uri="{FF2B5EF4-FFF2-40B4-BE49-F238E27FC236}">
                <a16:creationId xmlns:a16="http://schemas.microsoft.com/office/drawing/2014/main" id="{DE1F2EBE-C8D1-440B-9015-D8ADC419E711}"/>
              </a:ext>
            </a:extLst>
          </p:cNvPr>
          <p:cNvSpPr/>
          <p:nvPr/>
        </p:nvSpPr>
        <p:spPr>
          <a:xfrm>
            <a:off x="787502" y="393218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60" name="Oval 659">
            <a:extLst>
              <a:ext uri="{FF2B5EF4-FFF2-40B4-BE49-F238E27FC236}">
                <a16:creationId xmlns:a16="http://schemas.microsoft.com/office/drawing/2014/main" id="{BB5E8278-8178-4948-A3CF-B7BF7532018C}"/>
              </a:ext>
            </a:extLst>
          </p:cNvPr>
          <p:cNvSpPr/>
          <p:nvPr/>
        </p:nvSpPr>
        <p:spPr>
          <a:xfrm>
            <a:off x="2052152" y="4720238"/>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20" name="Oval 419">
            <a:extLst>
              <a:ext uri="{FF2B5EF4-FFF2-40B4-BE49-F238E27FC236}">
                <a16:creationId xmlns:a16="http://schemas.microsoft.com/office/drawing/2014/main" id="{436A1D68-BD4B-406D-BF8D-F92B0BA59DF4}"/>
              </a:ext>
            </a:extLst>
          </p:cNvPr>
          <p:cNvSpPr/>
          <p:nvPr/>
        </p:nvSpPr>
        <p:spPr>
          <a:xfrm>
            <a:off x="5381800" y="524315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74" name="Oval 573">
            <a:extLst>
              <a:ext uri="{FF2B5EF4-FFF2-40B4-BE49-F238E27FC236}">
                <a16:creationId xmlns:a16="http://schemas.microsoft.com/office/drawing/2014/main" id="{1C79C71F-0AA7-4802-B3CF-EA78B0F3E25E}"/>
              </a:ext>
            </a:extLst>
          </p:cNvPr>
          <p:cNvSpPr/>
          <p:nvPr/>
        </p:nvSpPr>
        <p:spPr>
          <a:xfrm>
            <a:off x="5480101" y="5416103"/>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 name="Rectangle: Rounded Corners 3">
            <a:extLst>
              <a:ext uri="{FF2B5EF4-FFF2-40B4-BE49-F238E27FC236}">
                <a16:creationId xmlns:a16="http://schemas.microsoft.com/office/drawing/2014/main" id="{7717BD73-D673-408C-8A7B-EDC9CBE1249D}"/>
              </a:ext>
            </a:extLst>
          </p:cNvPr>
          <p:cNvSpPr/>
          <p:nvPr/>
        </p:nvSpPr>
        <p:spPr>
          <a:xfrm>
            <a:off x="3566053" y="1151574"/>
            <a:ext cx="2426329" cy="4635374"/>
          </a:xfrm>
          <a:prstGeom prst="round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01" name="Oval 400">
            <a:extLst>
              <a:ext uri="{FF2B5EF4-FFF2-40B4-BE49-F238E27FC236}">
                <a16:creationId xmlns:a16="http://schemas.microsoft.com/office/drawing/2014/main" id="{434ABFB1-DC23-45D2-8D1D-458698EE647C}"/>
              </a:ext>
            </a:extLst>
          </p:cNvPr>
          <p:cNvSpPr/>
          <p:nvPr/>
        </p:nvSpPr>
        <p:spPr>
          <a:xfrm>
            <a:off x="8955311" y="227633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79" name="Oval 378">
            <a:extLst>
              <a:ext uri="{FF2B5EF4-FFF2-40B4-BE49-F238E27FC236}">
                <a16:creationId xmlns:a16="http://schemas.microsoft.com/office/drawing/2014/main" id="{D39C51D8-E991-436D-8E82-99BFC54BBE1E}"/>
              </a:ext>
            </a:extLst>
          </p:cNvPr>
          <p:cNvSpPr/>
          <p:nvPr/>
        </p:nvSpPr>
        <p:spPr>
          <a:xfrm>
            <a:off x="7440316" y="420169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80" name="Oval 379">
            <a:extLst>
              <a:ext uri="{FF2B5EF4-FFF2-40B4-BE49-F238E27FC236}">
                <a16:creationId xmlns:a16="http://schemas.microsoft.com/office/drawing/2014/main" id="{5F9ACCF5-AF72-4B66-BE20-D57519781398}"/>
              </a:ext>
            </a:extLst>
          </p:cNvPr>
          <p:cNvSpPr/>
          <p:nvPr/>
        </p:nvSpPr>
        <p:spPr>
          <a:xfrm>
            <a:off x="7433100" y="329066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48" name="Oval 447">
            <a:extLst>
              <a:ext uri="{FF2B5EF4-FFF2-40B4-BE49-F238E27FC236}">
                <a16:creationId xmlns:a16="http://schemas.microsoft.com/office/drawing/2014/main" id="{93B6E721-41C5-4FF8-949F-12CBF7AA32DA}"/>
              </a:ext>
            </a:extLst>
          </p:cNvPr>
          <p:cNvSpPr/>
          <p:nvPr/>
        </p:nvSpPr>
        <p:spPr>
          <a:xfrm>
            <a:off x="7533439" y="1998281"/>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16" name="Oval 115">
            <a:extLst>
              <a:ext uri="{FF2B5EF4-FFF2-40B4-BE49-F238E27FC236}">
                <a16:creationId xmlns:a16="http://schemas.microsoft.com/office/drawing/2014/main" id="{59615318-E5F4-498A-8D3E-E1730D5A901D}"/>
              </a:ext>
            </a:extLst>
          </p:cNvPr>
          <p:cNvSpPr/>
          <p:nvPr/>
        </p:nvSpPr>
        <p:spPr>
          <a:xfrm>
            <a:off x="5439519" y="180530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dirty="0">
              <a:solidFill>
                <a:prstClr val="white"/>
              </a:solidFill>
              <a:latin typeface="Calibri" panose="020F0502020204030204"/>
            </a:endParaRPr>
          </a:p>
        </p:txBody>
      </p:sp>
      <p:sp>
        <p:nvSpPr>
          <p:cNvPr id="359" name="Oval 358">
            <a:extLst>
              <a:ext uri="{FF2B5EF4-FFF2-40B4-BE49-F238E27FC236}">
                <a16:creationId xmlns:a16="http://schemas.microsoft.com/office/drawing/2014/main" id="{A91AE43D-672E-47FC-BCB3-B2DF418319CE}"/>
              </a:ext>
            </a:extLst>
          </p:cNvPr>
          <p:cNvSpPr/>
          <p:nvPr/>
        </p:nvSpPr>
        <p:spPr>
          <a:xfrm>
            <a:off x="720684" y="3479894"/>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00" name="Oval 399">
            <a:extLst>
              <a:ext uri="{FF2B5EF4-FFF2-40B4-BE49-F238E27FC236}">
                <a16:creationId xmlns:a16="http://schemas.microsoft.com/office/drawing/2014/main" id="{8F8D0252-1F26-4F20-84FA-4410A0A0FCA5}"/>
              </a:ext>
            </a:extLst>
          </p:cNvPr>
          <p:cNvSpPr/>
          <p:nvPr/>
        </p:nvSpPr>
        <p:spPr>
          <a:xfrm>
            <a:off x="8843937" y="180677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65" name="Oval 464">
            <a:extLst>
              <a:ext uri="{FF2B5EF4-FFF2-40B4-BE49-F238E27FC236}">
                <a16:creationId xmlns:a16="http://schemas.microsoft.com/office/drawing/2014/main" id="{8D619597-1322-4308-BF0D-1D8261C57E80}"/>
              </a:ext>
            </a:extLst>
          </p:cNvPr>
          <p:cNvSpPr/>
          <p:nvPr/>
        </p:nvSpPr>
        <p:spPr>
          <a:xfrm>
            <a:off x="7554662" y="158287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76" name="Oval 475">
            <a:extLst>
              <a:ext uri="{FF2B5EF4-FFF2-40B4-BE49-F238E27FC236}">
                <a16:creationId xmlns:a16="http://schemas.microsoft.com/office/drawing/2014/main" id="{EA3EB88C-AFDF-4492-98B3-06A7DFEDFECB}"/>
              </a:ext>
            </a:extLst>
          </p:cNvPr>
          <p:cNvSpPr/>
          <p:nvPr/>
        </p:nvSpPr>
        <p:spPr>
          <a:xfrm>
            <a:off x="7310017" y="312396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67" name="Rectangle 166">
            <a:extLst>
              <a:ext uri="{FF2B5EF4-FFF2-40B4-BE49-F238E27FC236}">
                <a16:creationId xmlns:a16="http://schemas.microsoft.com/office/drawing/2014/main" id="{AE7EA1C1-8DD5-4A75-A6A9-C28DDDA96DAA}"/>
              </a:ext>
            </a:extLst>
          </p:cNvPr>
          <p:cNvSpPr/>
          <p:nvPr/>
        </p:nvSpPr>
        <p:spPr>
          <a:xfrm>
            <a:off x="9308771" y="4836500"/>
            <a:ext cx="111538" cy="18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86" name="Rectangle: Rounded Corners 185">
            <a:extLst>
              <a:ext uri="{FF2B5EF4-FFF2-40B4-BE49-F238E27FC236}">
                <a16:creationId xmlns:a16="http://schemas.microsoft.com/office/drawing/2014/main" id="{18F7F4B3-358A-400C-8FB7-94ECBC7F4DBD}"/>
              </a:ext>
            </a:extLst>
          </p:cNvPr>
          <p:cNvSpPr/>
          <p:nvPr/>
        </p:nvSpPr>
        <p:spPr>
          <a:xfrm>
            <a:off x="329856" y="1218663"/>
            <a:ext cx="2426329" cy="4112208"/>
          </a:xfrm>
          <a:prstGeom prst="roundRect">
            <a:avLst/>
          </a:prstGeom>
          <a:solidFill>
            <a:schemeClr val="bg1"/>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US" sz="1801" dirty="0">
              <a:solidFill>
                <a:srgbClr val="FFC000">
                  <a:lumMod val="75000"/>
                </a:srgbClr>
              </a:solidFill>
              <a:latin typeface="Calibri" panose="020F0502020204030204"/>
            </a:endParaRPr>
          </a:p>
        </p:txBody>
      </p:sp>
      <p:sp>
        <p:nvSpPr>
          <p:cNvPr id="187" name="TextBox 186">
            <a:extLst>
              <a:ext uri="{FF2B5EF4-FFF2-40B4-BE49-F238E27FC236}">
                <a16:creationId xmlns:a16="http://schemas.microsoft.com/office/drawing/2014/main" id="{6C4ED071-D71C-45D6-9A99-9699DED59199}"/>
              </a:ext>
            </a:extLst>
          </p:cNvPr>
          <p:cNvSpPr txBox="1"/>
          <p:nvPr/>
        </p:nvSpPr>
        <p:spPr>
          <a:xfrm>
            <a:off x="529036" y="1300985"/>
            <a:ext cx="2027977" cy="369460"/>
          </a:xfrm>
          <a:prstGeom prst="rect">
            <a:avLst/>
          </a:prstGeom>
          <a:noFill/>
        </p:spPr>
        <p:txBody>
          <a:bodyPr wrap="square" rtlCol="0">
            <a:spAutoFit/>
          </a:bodyPr>
          <a:lstStyle/>
          <a:p>
            <a:pPr algn="ctr" defTabSz="914445">
              <a:defRPr/>
            </a:pPr>
            <a:r>
              <a:rPr lang="en-US" sz="1801" b="1" dirty="0">
                <a:solidFill>
                  <a:srgbClr val="BF9000"/>
                </a:solidFill>
                <a:latin typeface="Calibri" panose="020F0502020204030204"/>
              </a:rPr>
              <a:t>SUMO Drivers</a:t>
            </a:r>
          </a:p>
        </p:txBody>
      </p:sp>
      <p:sp>
        <p:nvSpPr>
          <p:cNvPr id="190" name="Rectangle: Rounded Corners 189">
            <a:extLst>
              <a:ext uri="{FF2B5EF4-FFF2-40B4-BE49-F238E27FC236}">
                <a16:creationId xmlns:a16="http://schemas.microsoft.com/office/drawing/2014/main" id="{EB0C4DE5-43D8-4C33-8544-9F98496691A8}"/>
              </a:ext>
            </a:extLst>
          </p:cNvPr>
          <p:cNvSpPr/>
          <p:nvPr/>
        </p:nvSpPr>
        <p:spPr>
          <a:xfrm>
            <a:off x="718989" y="2239092"/>
            <a:ext cx="1626633" cy="413977"/>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Characteristics / Rules of behavior</a:t>
            </a:r>
          </a:p>
        </p:txBody>
      </p:sp>
      <p:sp>
        <p:nvSpPr>
          <p:cNvPr id="191" name="Rectangle: Rounded Corners 190">
            <a:extLst>
              <a:ext uri="{FF2B5EF4-FFF2-40B4-BE49-F238E27FC236}">
                <a16:creationId xmlns:a16="http://schemas.microsoft.com/office/drawing/2014/main" id="{AF3B1C7E-B838-4E33-9E33-E4042207EAEE}"/>
              </a:ext>
            </a:extLst>
          </p:cNvPr>
          <p:cNvSpPr/>
          <p:nvPr/>
        </p:nvSpPr>
        <p:spPr>
          <a:xfrm>
            <a:off x="729708" y="1777445"/>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Type</a:t>
            </a:r>
          </a:p>
        </p:txBody>
      </p:sp>
      <p:sp>
        <p:nvSpPr>
          <p:cNvPr id="194" name="Rectangle: Rounded Corners 193">
            <a:extLst>
              <a:ext uri="{FF2B5EF4-FFF2-40B4-BE49-F238E27FC236}">
                <a16:creationId xmlns:a16="http://schemas.microsoft.com/office/drawing/2014/main" id="{5D057CAA-6A68-40CE-A548-8A2260909C12}"/>
              </a:ext>
            </a:extLst>
          </p:cNvPr>
          <p:cNvSpPr/>
          <p:nvPr/>
        </p:nvSpPr>
        <p:spPr>
          <a:xfrm>
            <a:off x="711601" y="2766003"/>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LOS Expectations</a:t>
            </a:r>
          </a:p>
        </p:txBody>
      </p:sp>
      <p:sp>
        <p:nvSpPr>
          <p:cNvPr id="202" name="Hexagon 201">
            <a:extLst>
              <a:ext uri="{FF2B5EF4-FFF2-40B4-BE49-F238E27FC236}">
                <a16:creationId xmlns:a16="http://schemas.microsoft.com/office/drawing/2014/main" id="{B4D35E07-85A5-4A30-8F7A-B85801E3499A}"/>
              </a:ext>
            </a:extLst>
          </p:cNvPr>
          <p:cNvSpPr/>
          <p:nvPr/>
        </p:nvSpPr>
        <p:spPr>
          <a:xfrm>
            <a:off x="692509" y="3946404"/>
            <a:ext cx="1626633" cy="501810"/>
          </a:xfrm>
          <a:prstGeom prst="hexagon">
            <a:avLst>
              <a:gd name="adj" fmla="val 26898"/>
              <a:gd name="vf" fmla="val 11547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Consume/Use</a:t>
            </a:r>
          </a:p>
        </p:txBody>
      </p:sp>
      <p:cxnSp>
        <p:nvCxnSpPr>
          <p:cNvPr id="204" name="Connector: Curved 203">
            <a:extLst>
              <a:ext uri="{FF2B5EF4-FFF2-40B4-BE49-F238E27FC236}">
                <a16:creationId xmlns:a16="http://schemas.microsoft.com/office/drawing/2014/main" id="{146D0D4F-9DB7-4E5C-890F-2466B779B71F}"/>
              </a:ext>
            </a:extLst>
          </p:cNvPr>
          <p:cNvCxnSpPr>
            <a:cxnSpLocks/>
            <a:stCxn id="191" idx="3"/>
            <a:endCxn id="182" idx="7"/>
          </p:cNvCxnSpPr>
          <p:nvPr/>
        </p:nvCxnSpPr>
        <p:spPr>
          <a:xfrm flipH="1">
            <a:off x="2281849" y="1962108"/>
            <a:ext cx="74485" cy="1450293"/>
          </a:xfrm>
          <a:prstGeom prst="bentConnector4">
            <a:avLst>
              <a:gd name="adj1" fmla="val -306903"/>
              <a:gd name="adj2" fmla="val 10001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6" name="Connector: Curved 205">
            <a:extLst>
              <a:ext uri="{FF2B5EF4-FFF2-40B4-BE49-F238E27FC236}">
                <a16:creationId xmlns:a16="http://schemas.microsoft.com/office/drawing/2014/main" id="{B541BFFD-8F99-4475-882E-6BEBAD801EB4}"/>
              </a:ext>
            </a:extLst>
          </p:cNvPr>
          <p:cNvCxnSpPr>
            <a:cxnSpLocks/>
            <a:stCxn id="191" idx="1"/>
            <a:endCxn id="190" idx="1"/>
          </p:cNvCxnSpPr>
          <p:nvPr/>
        </p:nvCxnSpPr>
        <p:spPr>
          <a:xfrm rot="10800000" flipV="1">
            <a:off x="718989" y="1962107"/>
            <a:ext cx="10716" cy="483972"/>
          </a:xfrm>
          <a:prstGeom prst="bentConnector3">
            <a:avLst>
              <a:gd name="adj1" fmla="val 2233060"/>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3" name="Connector: Curved 212">
            <a:extLst>
              <a:ext uri="{FF2B5EF4-FFF2-40B4-BE49-F238E27FC236}">
                <a16:creationId xmlns:a16="http://schemas.microsoft.com/office/drawing/2014/main" id="{907E14A2-63E4-4190-9F94-BD8E13A6E20F}"/>
              </a:ext>
            </a:extLst>
          </p:cNvPr>
          <p:cNvCxnSpPr>
            <a:cxnSpLocks/>
            <a:stCxn id="359" idx="2"/>
            <a:endCxn id="636" idx="2"/>
          </p:cNvCxnSpPr>
          <p:nvPr/>
        </p:nvCxnSpPr>
        <p:spPr>
          <a:xfrm rot="10800000" flipH="1" flipV="1">
            <a:off x="720683" y="3537063"/>
            <a:ext cx="66818" cy="452286"/>
          </a:xfrm>
          <a:prstGeom prst="bentConnector3">
            <a:avLst>
              <a:gd name="adj1" fmla="val -200012"/>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45" name="Connector: Curved 244">
            <a:extLst>
              <a:ext uri="{FF2B5EF4-FFF2-40B4-BE49-F238E27FC236}">
                <a16:creationId xmlns:a16="http://schemas.microsoft.com/office/drawing/2014/main" id="{83491BF2-5228-4C59-B704-DF3690AF543C}"/>
              </a:ext>
            </a:extLst>
          </p:cNvPr>
          <p:cNvCxnSpPr>
            <a:cxnSpLocks/>
            <a:stCxn id="194" idx="1"/>
            <a:endCxn id="195" idx="2"/>
          </p:cNvCxnSpPr>
          <p:nvPr/>
        </p:nvCxnSpPr>
        <p:spPr>
          <a:xfrm rot="10800000" flipH="1" flipV="1">
            <a:off x="711601" y="2950664"/>
            <a:ext cx="18107" cy="1948316"/>
          </a:xfrm>
          <a:prstGeom prst="bentConnector3">
            <a:avLst>
              <a:gd name="adj1" fmla="val -1262565"/>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0241F5A-CD0E-4BFF-B01C-3EC52BB109E3}"/>
              </a:ext>
            </a:extLst>
          </p:cNvPr>
          <p:cNvSpPr txBox="1"/>
          <p:nvPr/>
        </p:nvSpPr>
        <p:spPr>
          <a:xfrm>
            <a:off x="3739639" y="1232978"/>
            <a:ext cx="2182468" cy="369460"/>
          </a:xfrm>
          <a:prstGeom prst="rect">
            <a:avLst/>
          </a:prstGeom>
          <a:noFill/>
        </p:spPr>
        <p:txBody>
          <a:bodyPr wrap="square" rtlCol="0">
            <a:spAutoFit/>
          </a:bodyPr>
          <a:lstStyle/>
          <a:p>
            <a:pPr defTabSz="914445">
              <a:defRPr/>
            </a:pPr>
            <a:r>
              <a:rPr lang="en-US" sz="1801" b="1" dirty="0">
                <a:solidFill>
                  <a:schemeClr val="accent1"/>
                </a:solidFill>
                <a:latin typeface="Calibri" panose="020F0502020204030204"/>
              </a:rPr>
              <a:t>Infrastructure</a:t>
            </a:r>
            <a:r>
              <a:rPr lang="en-US" sz="1801" dirty="0">
                <a:solidFill>
                  <a:schemeClr val="accent1"/>
                </a:solidFill>
                <a:latin typeface="Calibri" panose="020F0502020204030204"/>
              </a:rPr>
              <a:t> </a:t>
            </a:r>
            <a:r>
              <a:rPr lang="en-US" sz="1801" b="1" dirty="0">
                <a:solidFill>
                  <a:schemeClr val="accent1"/>
                </a:solidFill>
                <a:latin typeface="Calibri" panose="020F0502020204030204"/>
              </a:rPr>
              <a:t>Asset</a:t>
            </a:r>
          </a:p>
        </p:txBody>
      </p:sp>
      <p:sp>
        <p:nvSpPr>
          <p:cNvPr id="6" name="Parallelogram 5">
            <a:extLst>
              <a:ext uri="{FF2B5EF4-FFF2-40B4-BE49-F238E27FC236}">
                <a16:creationId xmlns:a16="http://schemas.microsoft.com/office/drawing/2014/main" id="{3744451D-65B9-46C3-A36E-4AA0E9222534}"/>
              </a:ext>
            </a:extLst>
          </p:cNvPr>
          <p:cNvSpPr/>
          <p:nvPr/>
        </p:nvSpPr>
        <p:spPr>
          <a:xfrm>
            <a:off x="3965903" y="1666550"/>
            <a:ext cx="1626633" cy="438912"/>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Physical Attributes</a:t>
            </a:r>
          </a:p>
        </p:txBody>
      </p:sp>
      <p:sp>
        <p:nvSpPr>
          <p:cNvPr id="7" name="Parallelogram 6">
            <a:extLst>
              <a:ext uri="{FF2B5EF4-FFF2-40B4-BE49-F238E27FC236}">
                <a16:creationId xmlns:a16="http://schemas.microsoft.com/office/drawing/2014/main" id="{733AB1DA-410C-4340-A6D7-C311AFC689E1}"/>
              </a:ext>
            </a:extLst>
          </p:cNvPr>
          <p:cNvSpPr/>
          <p:nvPr/>
        </p:nvSpPr>
        <p:spPr>
          <a:xfrm>
            <a:off x="3947798" y="2240123"/>
            <a:ext cx="1662844" cy="434565"/>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Environmental Attributes</a:t>
            </a:r>
          </a:p>
        </p:txBody>
      </p:sp>
      <p:sp>
        <p:nvSpPr>
          <p:cNvPr id="8" name="Rectangle: Rounded Corners 7">
            <a:extLst>
              <a:ext uri="{FF2B5EF4-FFF2-40B4-BE49-F238E27FC236}">
                <a16:creationId xmlns:a16="http://schemas.microsoft.com/office/drawing/2014/main" id="{4F2909D7-34BB-4BEC-882F-2AECB67D05C0}"/>
              </a:ext>
            </a:extLst>
          </p:cNvPr>
          <p:cNvSpPr/>
          <p:nvPr/>
        </p:nvSpPr>
        <p:spPr>
          <a:xfrm>
            <a:off x="3965903" y="2800851"/>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Deterioration Rate</a:t>
            </a:r>
          </a:p>
        </p:txBody>
      </p:sp>
      <p:sp>
        <p:nvSpPr>
          <p:cNvPr id="15" name="Oval 14">
            <a:extLst>
              <a:ext uri="{FF2B5EF4-FFF2-40B4-BE49-F238E27FC236}">
                <a16:creationId xmlns:a16="http://schemas.microsoft.com/office/drawing/2014/main" id="{61F19A58-989C-457A-A0B5-68B90CB4C035}"/>
              </a:ext>
            </a:extLst>
          </p:cNvPr>
          <p:cNvSpPr/>
          <p:nvPr/>
        </p:nvSpPr>
        <p:spPr>
          <a:xfrm>
            <a:off x="3965903" y="3920444"/>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Risk</a:t>
            </a:r>
            <a:r>
              <a:rPr lang="en-US" sz="1001" dirty="0">
                <a:solidFill>
                  <a:prstClr val="black"/>
                </a:solidFill>
                <a:latin typeface="Calibri" panose="020F0502020204030204"/>
              </a:rPr>
              <a:t> </a:t>
            </a:r>
            <a:r>
              <a:rPr lang="en-US" sz="1100" dirty="0">
                <a:solidFill>
                  <a:prstClr val="black"/>
                </a:solidFill>
                <a:latin typeface="Calibri" panose="020F0502020204030204"/>
              </a:rPr>
              <a:t>(Consequence)</a:t>
            </a:r>
            <a:endParaRPr lang="en-US" sz="1001" dirty="0">
              <a:solidFill>
                <a:prstClr val="black"/>
              </a:solidFill>
              <a:latin typeface="Calibri" panose="020F0502020204030204"/>
            </a:endParaRPr>
          </a:p>
        </p:txBody>
      </p:sp>
      <p:sp>
        <p:nvSpPr>
          <p:cNvPr id="16" name="Oval 15">
            <a:extLst>
              <a:ext uri="{FF2B5EF4-FFF2-40B4-BE49-F238E27FC236}">
                <a16:creationId xmlns:a16="http://schemas.microsoft.com/office/drawing/2014/main" id="{3CC416F7-C74B-4B94-A80F-40F3ABABC897}"/>
              </a:ext>
            </a:extLst>
          </p:cNvPr>
          <p:cNvSpPr/>
          <p:nvPr/>
        </p:nvSpPr>
        <p:spPr>
          <a:xfrm>
            <a:off x="3965903" y="4544547"/>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Performance</a:t>
            </a:r>
          </a:p>
          <a:p>
            <a:pPr algn="ctr" defTabSz="914445">
              <a:defRPr/>
            </a:pPr>
            <a:r>
              <a:rPr lang="en-US" sz="1100" dirty="0">
                <a:solidFill>
                  <a:prstClr val="black"/>
                </a:solidFill>
                <a:latin typeface="Calibri" panose="020F0502020204030204"/>
              </a:rPr>
              <a:t>(Actual LOS)</a:t>
            </a:r>
            <a:endParaRPr lang="en-US" sz="800" dirty="0">
              <a:solidFill>
                <a:prstClr val="black"/>
              </a:solidFill>
              <a:latin typeface="Calibri" panose="020F0502020204030204"/>
            </a:endParaRPr>
          </a:p>
        </p:txBody>
      </p:sp>
      <p:sp>
        <p:nvSpPr>
          <p:cNvPr id="14" name="Oval 13">
            <a:extLst>
              <a:ext uri="{FF2B5EF4-FFF2-40B4-BE49-F238E27FC236}">
                <a16:creationId xmlns:a16="http://schemas.microsoft.com/office/drawing/2014/main" id="{8B6661D9-4A93-4467-9FA6-63B6941FC425}"/>
              </a:ext>
            </a:extLst>
          </p:cNvPr>
          <p:cNvSpPr/>
          <p:nvPr/>
        </p:nvSpPr>
        <p:spPr>
          <a:xfrm>
            <a:off x="3965903" y="3296342"/>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Condition Rating</a:t>
            </a:r>
          </a:p>
        </p:txBody>
      </p:sp>
      <p:sp>
        <p:nvSpPr>
          <p:cNvPr id="222" name="Rectangle 221">
            <a:extLst>
              <a:ext uri="{FF2B5EF4-FFF2-40B4-BE49-F238E27FC236}">
                <a16:creationId xmlns:a16="http://schemas.microsoft.com/office/drawing/2014/main" id="{CA6A54F4-6143-4268-9620-CFDD3BDFEB9C}"/>
              </a:ext>
            </a:extLst>
          </p:cNvPr>
          <p:cNvSpPr/>
          <p:nvPr/>
        </p:nvSpPr>
        <p:spPr>
          <a:xfrm>
            <a:off x="3518036" y="5046171"/>
            <a:ext cx="116795" cy="1857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23" name="Rectangle 222">
            <a:extLst>
              <a:ext uri="{FF2B5EF4-FFF2-40B4-BE49-F238E27FC236}">
                <a16:creationId xmlns:a16="http://schemas.microsoft.com/office/drawing/2014/main" id="{2FBF306B-1265-4927-BFB6-A34D00A2B9FF}"/>
              </a:ext>
            </a:extLst>
          </p:cNvPr>
          <p:cNvSpPr/>
          <p:nvPr/>
        </p:nvSpPr>
        <p:spPr>
          <a:xfrm>
            <a:off x="3739639" y="4946711"/>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71" name="Rectangle 170">
            <a:extLst>
              <a:ext uri="{FF2B5EF4-FFF2-40B4-BE49-F238E27FC236}">
                <a16:creationId xmlns:a16="http://schemas.microsoft.com/office/drawing/2014/main" id="{DF941AE9-B713-454D-A1F6-4AD72A5064A4}"/>
              </a:ext>
            </a:extLst>
          </p:cNvPr>
          <p:cNvSpPr/>
          <p:nvPr/>
        </p:nvSpPr>
        <p:spPr>
          <a:xfrm>
            <a:off x="9314867" y="3733526"/>
            <a:ext cx="111538" cy="18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73" name="Rectangle 172">
            <a:extLst>
              <a:ext uri="{FF2B5EF4-FFF2-40B4-BE49-F238E27FC236}">
                <a16:creationId xmlns:a16="http://schemas.microsoft.com/office/drawing/2014/main" id="{6150AAEE-9C3A-4000-8839-F08B104D44DF}"/>
              </a:ext>
            </a:extLst>
          </p:cNvPr>
          <p:cNvSpPr/>
          <p:nvPr/>
        </p:nvSpPr>
        <p:spPr>
          <a:xfrm>
            <a:off x="9315868" y="3170301"/>
            <a:ext cx="111538" cy="18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18" name="Oval 117">
            <a:extLst>
              <a:ext uri="{FF2B5EF4-FFF2-40B4-BE49-F238E27FC236}">
                <a16:creationId xmlns:a16="http://schemas.microsoft.com/office/drawing/2014/main" id="{59BC2D9E-9A5B-4304-B9EF-1E53A7C07747}"/>
              </a:ext>
            </a:extLst>
          </p:cNvPr>
          <p:cNvSpPr/>
          <p:nvPr/>
        </p:nvSpPr>
        <p:spPr>
          <a:xfrm>
            <a:off x="7483249" y="2694622"/>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25" name="Oval 124">
            <a:extLst>
              <a:ext uri="{FF2B5EF4-FFF2-40B4-BE49-F238E27FC236}">
                <a16:creationId xmlns:a16="http://schemas.microsoft.com/office/drawing/2014/main" id="{0638DCC8-4DBE-44AC-89BC-B03DF1C11580}"/>
              </a:ext>
            </a:extLst>
          </p:cNvPr>
          <p:cNvSpPr/>
          <p:nvPr/>
        </p:nvSpPr>
        <p:spPr>
          <a:xfrm>
            <a:off x="7464805" y="327248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33" name="Oval 132">
            <a:extLst>
              <a:ext uri="{FF2B5EF4-FFF2-40B4-BE49-F238E27FC236}">
                <a16:creationId xmlns:a16="http://schemas.microsoft.com/office/drawing/2014/main" id="{47D63696-6EF2-43D9-A739-FB4493B2A44C}"/>
              </a:ext>
            </a:extLst>
          </p:cNvPr>
          <p:cNvSpPr/>
          <p:nvPr/>
        </p:nvSpPr>
        <p:spPr>
          <a:xfrm>
            <a:off x="7564568" y="283632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pic>
        <p:nvPicPr>
          <p:cNvPr id="12" name="Picture 11">
            <a:extLst>
              <a:ext uri="{FF2B5EF4-FFF2-40B4-BE49-F238E27FC236}">
                <a16:creationId xmlns:a16="http://schemas.microsoft.com/office/drawing/2014/main" id="{16804D32-768B-45B1-9799-252588BC8DE8}"/>
              </a:ext>
            </a:extLst>
          </p:cNvPr>
          <p:cNvPicPr>
            <a:picLocks noChangeAspect="1"/>
          </p:cNvPicPr>
          <p:nvPr/>
        </p:nvPicPr>
        <p:blipFill rotWithShape="1">
          <a:blip r:embed="rId2"/>
          <a:srcRect l="7264" t="42824" r="50895" b="48451"/>
          <a:stretch/>
        </p:blipFill>
        <p:spPr>
          <a:xfrm>
            <a:off x="9159090" y="6378166"/>
            <a:ext cx="3032910" cy="434567"/>
          </a:xfrm>
          <a:prstGeom prst="rect">
            <a:avLst/>
          </a:prstGeom>
        </p:spPr>
      </p:pic>
      <p:sp>
        <p:nvSpPr>
          <p:cNvPr id="39" name="Rectangle: Rounded Corners 38">
            <a:extLst>
              <a:ext uri="{FF2B5EF4-FFF2-40B4-BE49-F238E27FC236}">
                <a16:creationId xmlns:a16="http://schemas.microsoft.com/office/drawing/2014/main" id="{CBA60BD0-09A4-47CC-909F-C13990BC57C0}"/>
              </a:ext>
            </a:extLst>
          </p:cNvPr>
          <p:cNvSpPr/>
          <p:nvPr/>
        </p:nvSpPr>
        <p:spPr>
          <a:xfrm>
            <a:off x="6995522" y="1151580"/>
            <a:ext cx="2426329" cy="4730889"/>
          </a:xfrm>
          <a:prstGeom prst="roundRect">
            <a:avLst/>
          </a:prstGeom>
          <a:solidFill>
            <a:schemeClr val="bg1"/>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0" name="TextBox 39">
            <a:extLst>
              <a:ext uri="{FF2B5EF4-FFF2-40B4-BE49-F238E27FC236}">
                <a16:creationId xmlns:a16="http://schemas.microsoft.com/office/drawing/2014/main" id="{57A82F9F-88F4-4A3E-8577-7E47343320B4}"/>
              </a:ext>
            </a:extLst>
          </p:cNvPr>
          <p:cNvSpPr txBox="1"/>
          <p:nvPr/>
        </p:nvSpPr>
        <p:spPr>
          <a:xfrm>
            <a:off x="6995774" y="1194245"/>
            <a:ext cx="2426329" cy="369460"/>
          </a:xfrm>
          <a:prstGeom prst="rect">
            <a:avLst/>
          </a:prstGeom>
          <a:noFill/>
        </p:spPr>
        <p:txBody>
          <a:bodyPr wrap="square" rtlCol="0">
            <a:spAutoFit/>
          </a:bodyPr>
          <a:lstStyle/>
          <a:p>
            <a:pPr algn="ctr" defTabSz="914445">
              <a:defRPr/>
            </a:pPr>
            <a:r>
              <a:rPr lang="en-US" sz="1801" b="1" dirty="0">
                <a:solidFill>
                  <a:schemeClr val="accent6"/>
                </a:solidFill>
                <a:latin typeface="Calibri" panose="020F0502020204030204"/>
              </a:rPr>
              <a:t>Infrastructure Owners</a:t>
            </a:r>
          </a:p>
        </p:txBody>
      </p:sp>
      <p:sp>
        <p:nvSpPr>
          <p:cNvPr id="24" name="Rectangle 23">
            <a:extLst>
              <a:ext uri="{FF2B5EF4-FFF2-40B4-BE49-F238E27FC236}">
                <a16:creationId xmlns:a16="http://schemas.microsoft.com/office/drawing/2014/main" id="{857E0CC4-3F06-44C8-859D-EEE634E60507}"/>
              </a:ext>
            </a:extLst>
          </p:cNvPr>
          <p:cNvSpPr/>
          <p:nvPr/>
        </p:nvSpPr>
        <p:spPr>
          <a:xfrm>
            <a:off x="7443249" y="3624069"/>
            <a:ext cx="1626633" cy="369332"/>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Objectives</a:t>
            </a:r>
          </a:p>
        </p:txBody>
      </p:sp>
      <p:sp>
        <p:nvSpPr>
          <p:cNvPr id="36" name="Parallelogram 35">
            <a:extLst>
              <a:ext uri="{FF2B5EF4-FFF2-40B4-BE49-F238E27FC236}">
                <a16:creationId xmlns:a16="http://schemas.microsoft.com/office/drawing/2014/main" id="{94899A9A-67D6-4411-9698-24348AE42FA1}"/>
              </a:ext>
            </a:extLst>
          </p:cNvPr>
          <p:cNvSpPr/>
          <p:nvPr/>
        </p:nvSpPr>
        <p:spPr>
          <a:xfrm>
            <a:off x="7425143" y="5330873"/>
            <a:ext cx="1662844" cy="369332"/>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Budget</a:t>
            </a:r>
          </a:p>
        </p:txBody>
      </p:sp>
      <p:cxnSp>
        <p:nvCxnSpPr>
          <p:cNvPr id="47" name="Connector: Curved 46">
            <a:extLst>
              <a:ext uri="{FF2B5EF4-FFF2-40B4-BE49-F238E27FC236}">
                <a16:creationId xmlns:a16="http://schemas.microsoft.com/office/drawing/2014/main" id="{307947B1-DFF6-4599-875A-608DE9142BD6}"/>
              </a:ext>
            </a:extLst>
          </p:cNvPr>
          <p:cNvCxnSpPr>
            <a:cxnSpLocks/>
            <a:stCxn id="36" idx="2"/>
            <a:endCxn id="2" idx="2"/>
          </p:cNvCxnSpPr>
          <p:nvPr/>
        </p:nvCxnSpPr>
        <p:spPr>
          <a:xfrm flipH="1" flipV="1">
            <a:off x="9013863" y="2562457"/>
            <a:ext cx="27957" cy="2953083"/>
          </a:xfrm>
          <a:prstGeom prst="bentConnector3">
            <a:avLst>
              <a:gd name="adj1" fmla="val -98278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80" name="Rectangle 179">
            <a:extLst>
              <a:ext uri="{FF2B5EF4-FFF2-40B4-BE49-F238E27FC236}">
                <a16:creationId xmlns:a16="http://schemas.microsoft.com/office/drawing/2014/main" id="{88D53935-8749-44F8-9C95-754561AF8EB1}"/>
              </a:ext>
            </a:extLst>
          </p:cNvPr>
          <p:cNvSpPr/>
          <p:nvPr/>
        </p:nvSpPr>
        <p:spPr>
          <a:xfrm>
            <a:off x="6938637" y="3133397"/>
            <a:ext cx="116795" cy="100718"/>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8" name="Parallelogram 27">
            <a:extLst>
              <a:ext uri="{FF2B5EF4-FFF2-40B4-BE49-F238E27FC236}">
                <a16:creationId xmlns:a16="http://schemas.microsoft.com/office/drawing/2014/main" id="{2ACC5785-FB84-4AF7-8D91-457A802AA7F8}"/>
              </a:ext>
            </a:extLst>
          </p:cNvPr>
          <p:cNvSpPr/>
          <p:nvPr/>
        </p:nvSpPr>
        <p:spPr>
          <a:xfrm>
            <a:off x="7425143" y="4694430"/>
            <a:ext cx="1662844" cy="434565"/>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Organizational Constraints</a:t>
            </a:r>
          </a:p>
        </p:txBody>
      </p:sp>
      <p:cxnSp>
        <p:nvCxnSpPr>
          <p:cNvPr id="172" name="Straight Connector 171">
            <a:extLst>
              <a:ext uri="{FF2B5EF4-FFF2-40B4-BE49-F238E27FC236}">
                <a16:creationId xmlns:a16="http://schemas.microsoft.com/office/drawing/2014/main" id="{308F8FBF-50D9-43F2-871C-1692E769C136}"/>
              </a:ext>
            </a:extLst>
          </p:cNvPr>
          <p:cNvCxnSpPr>
            <a:cxnSpLocks/>
          </p:cNvCxnSpPr>
          <p:nvPr/>
        </p:nvCxnSpPr>
        <p:spPr>
          <a:xfrm flipH="1" flipV="1">
            <a:off x="9033666" y="4911710"/>
            <a:ext cx="281204"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472F898E-6C99-47BC-90C8-6DABDDA14FFF}"/>
              </a:ext>
            </a:extLst>
          </p:cNvPr>
          <p:cNvCxnSpPr>
            <a:cxnSpLocks/>
          </p:cNvCxnSpPr>
          <p:nvPr/>
        </p:nvCxnSpPr>
        <p:spPr>
          <a:xfrm flipH="1" flipV="1">
            <a:off x="9069879" y="3808738"/>
            <a:ext cx="245991"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177" name="Rectangle 176">
            <a:extLst>
              <a:ext uri="{FF2B5EF4-FFF2-40B4-BE49-F238E27FC236}">
                <a16:creationId xmlns:a16="http://schemas.microsoft.com/office/drawing/2014/main" id="{3DC04674-8D03-4E33-96CF-46413516629C}"/>
              </a:ext>
            </a:extLst>
          </p:cNvPr>
          <p:cNvSpPr/>
          <p:nvPr/>
        </p:nvSpPr>
        <p:spPr>
          <a:xfrm>
            <a:off x="7349001" y="2885533"/>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98" name="Rectangle 297">
            <a:extLst>
              <a:ext uri="{FF2B5EF4-FFF2-40B4-BE49-F238E27FC236}">
                <a16:creationId xmlns:a16="http://schemas.microsoft.com/office/drawing/2014/main" id="{4D185609-3304-4207-8ECB-CD1805979CA1}"/>
              </a:ext>
            </a:extLst>
          </p:cNvPr>
          <p:cNvSpPr/>
          <p:nvPr/>
        </p:nvSpPr>
        <p:spPr>
          <a:xfrm>
            <a:off x="6938074" y="1730937"/>
            <a:ext cx="116795" cy="559170"/>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01" name="Rectangle 300">
            <a:extLst>
              <a:ext uri="{FF2B5EF4-FFF2-40B4-BE49-F238E27FC236}">
                <a16:creationId xmlns:a16="http://schemas.microsoft.com/office/drawing/2014/main" id="{08F944F5-975F-4424-89AC-504F5D5761C3}"/>
              </a:ext>
            </a:extLst>
          </p:cNvPr>
          <p:cNvSpPr/>
          <p:nvPr/>
        </p:nvSpPr>
        <p:spPr>
          <a:xfrm>
            <a:off x="6941156" y="3791680"/>
            <a:ext cx="116795"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02" name="Rectangle 301">
            <a:extLst>
              <a:ext uri="{FF2B5EF4-FFF2-40B4-BE49-F238E27FC236}">
                <a16:creationId xmlns:a16="http://schemas.microsoft.com/office/drawing/2014/main" id="{EDF0D6AF-43BE-4882-B407-AC01484C7F77}"/>
              </a:ext>
            </a:extLst>
          </p:cNvPr>
          <p:cNvSpPr/>
          <p:nvPr/>
        </p:nvSpPr>
        <p:spPr>
          <a:xfrm>
            <a:off x="9383096" y="3896309"/>
            <a:ext cx="116795"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03" name="Rectangle 302">
            <a:extLst>
              <a:ext uri="{FF2B5EF4-FFF2-40B4-BE49-F238E27FC236}">
                <a16:creationId xmlns:a16="http://schemas.microsoft.com/office/drawing/2014/main" id="{422D46B9-9315-4B5E-A0D1-802253AA1B63}"/>
              </a:ext>
            </a:extLst>
          </p:cNvPr>
          <p:cNvSpPr/>
          <p:nvPr/>
        </p:nvSpPr>
        <p:spPr>
          <a:xfrm>
            <a:off x="8044944" y="5845811"/>
            <a:ext cx="155452"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8" name="Rectangle 517">
            <a:extLst>
              <a:ext uri="{FF2B5EF4-FFF2-40B4-BE49-F238E27FC236}">
                <a16:creationId xmlns:a16="http://schemas.microsoft.com/office/drawing/2014/main" id="{2AED60EB-6C1E-4605-807B-F3B3A73407C2}"/>
              </a:ext>
            </a:extLst>
          </p:cNvPr>
          <p:cNvSpPr/>
          <p:nvPr/>
        </p:nvSpPr>
        <p:spPr>
          <a:xfrm>
            <a:off x="5939546" y="4694426"/>
            <a:ext cx="116795" cy="828654"/>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262" name="Connector: Curved 261">
            <a:extLst>
              <a:ext uri="{FF2B5EF4-FFF2-40B4-BE49-F238E27FC236}">
                <a16:creationId xmlns:a16="http://schemas.microsoft.com/office/drawing/2014/main" id="{2EBE5341-0E2F-4788-A0E0-117893E51B55}"/>
              </a:ext>
            </a:extLst>
          </p:cNvPr>
          <p:cNvCxnSpPr>
            <a:cxnSpLocks/>
            <a:stCxn id="195" idx="5"/>
            <a:endCxn id="36" idx="4"/>
          </p:cNvCxnSpPr>
          <p:nvPr/>
        </p:nvCxnSpPr>
        <p:spPr>
          <a:xfrm rot="16200000" flipH="1">
            <a:off x="4874755" y="2318395"/>
            <a:ext cx="625170" cy="6138443"/>
          </a:xfrm>
          <a:prstGeom prst="curvedConnector3">
            <a:avLst>
              <a:gd name="adj1" fmla="val 204938"/>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04" name="Rectangle 303">
            <a:extLst>
              <a:ext uri="{FF2B5EF4-FFF2-40B4-BE49-F238E27FC236}">
                <a16:creationId xmlns:a16="http://schemas.microsoft.com/office/drawing/2014/main" id="{B12E57E8-8315-4EB8-B27B-6DE99ED51FD7}"/>
              </a:ext>
            </a:extLst>
          </p:cNvPr>
          <p:cNvSpPr/>
          <p:nvPr/>
        </p:nvSpPr>
        <p:spPr>
          <a:xfrm>
            <a:off x="9290103" y="3912752"/>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7" name="Rectangle 516">
            <a:extLst>
              <a:ext uri="{FF2B5EF4-FFF2-40B4-BE49-F238E27FC236}">
                <a16:creationId xmlns:a16="http://schemas.microsoft.com/office/drawing/2014/main" id="{5BF542CC-8FC3-4792-9673-FD9B1BBF280C}"/>
              </a:ext>
            </a:extLst>
          </p:cNvPr>
          <p:cNvSpPr/>
          <p:nvPr/>
        </p:nvSpPr>
        <p:spPr>
          <a:xfrm>
            <a:off x="5932763" y="3369603"/>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81" name="Oval 80">
            <a:extLst>
              <a:ext uri="{FF2B5EF4-FFF2-40B4-BE49-F238E27FC236}">
                <a16:creationId xmlns:a16="http://schemas.microsoft.com/office/drawing/2014/main" id="{1C741760-E637-48D2-ADC7-5789F5DA21DC}"/>
              </a:ext>
            </a:extLst>
          </p:cNvPr>
          <p:cNvSpPr/>
          <p:nvPr/>
        </p:nvSpPr>
        <p:spPr>
          <a:xfrm>
            <a:off x="7513951" y="4186574"/>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9" name="Rectangle: Rounded Corners 28">
            <a:extLst>
              <a:ext uri="{FF2B5EF4-FFF2-40B4-BE49-F238E27FC236}">
                <a16:creationId xmlns:a16="http://schemas.microsoft.com/office/drawing/2014/main" id="{EC33689F-7AE7-4886-935F-B32B0A8A7564}"/>
              </a:ext>
            </a:extLst>
          </p:cNvPr>
          <p:cNvSpPr/>
          <p:nvPr/>
        </p:nvSpPr>
        <p:spPr>
          <a:xfrm>
            <a:off x="7444872" y="4159731"/>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Risk Tolerance</a:t>
            </a:r>
          </a:p>
        </p:txBody>
      </p:sp>
      <p:cxnSp>
        <p:nvCxnSpPr>
          <p:cNvPr id="169" name="Straight Connector 168">
            <a:extLst>
              <a:ext uri="{FF2B5EF4-FFF2-40B4-BE49-F238E27FC236}">
                <a16:creationId xmlns:a16="http://schemas.microsoft.com/office/drawing/2014/main" id="{7F989A8F-897E-440D-92E2-4B0C4D976A1A}"/>
              </a:ext>
            </a:extLst>
          </p:cNvPr>
          <p:cNvCxnSpPr>
            <a:cxnSpLocks/>
          </p:cNvCxnSpPr>
          <p:nvPr/>
        </p:nvCxnSpPr>
        <p:spPr>
          <a:xfrm flipH="1">
            <a:off x="9071503" y="4344396"/>
            <a:ext cx="238892"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32" name="Parallelogram 31">
            <a:extLst>
              <a:ext uri="{FF2B5EF4-FFF2-40B4-BE49-F238E27FC236}">
                <a16:creationId xmlns:a16="http://schemas.microsoft.com/office/drawing/2014/main" id="{F7E1045A-7419-49F2-AFF4-A9DCD8477866}"/>
              </a:ext>
            </a:extLst>
          </p:cNvPr>
          <p:cNvSpPr/>
          <p:nvPr/>
        </p:nvSpPr>
        <p:spPr>
          <a:xfrm>
            <a:off x="7413744" y="2963104"/>
            <a:ext cx="1662844" cy="434565"/>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Action Trigger Policy</a:t>
            </a:r>
          </a:p>
        </p:txBody>
      </p:sp>
      <p:sp>
        <p:nvSpPr>
          <p:cNvPr id="389" name="Hexagon 388">
            <a:extLst>
              <a:ext uri="{FF2B5EF4-FFF2-40B4-BE49-F238E27FC236}">
                <a16:creationId xmlns:a16="http://schemas.microsoft.com/office/drawing/2014/main" id="{2A61588B-7906-4E07-BD60-830CBDD844EA}"/>
              </a:ext>
            </a:extLst>
          </p:cNvPr>
          <p:cNvSpPr/>
          <p:nvPr/>
        </p:nvSpPr>
        <p:spPr>
          <a:xfrm>
            <a:off x="7455727" y="1618200"/>
            <a:ext cx="1626633" cy="501810"/>
          </a:xfrm>
          <a:prstGeom prst="hexagon">
            <a:avLst>
              <a:gd name="adj" fmla="val 26898"/>
              <a:gd name="vf" fmla="val 11547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Maintenance Activity</a:t>
            </a:r>
          </a:p>
        </p:txBody>
      </p:sp>
      <p:cxnSp>
        <p:nvCxnSpPr>
          <p:cNvPr id="436" name="Connector: Curved 46">
            <a:extLst>
              <a:ext uri="{FF2B5EF4-FFF2-40B4-BE49-F238E27FC236}">
                <a16:creationId xmlns:a16="http://schemas.microsoft.com/office/drawing/2014/main" id="{7220CA54-87B2-43DF-A9D2-01889FC04834}"/>
              </a:ext>
            </a:extLst>
          </p:cNvPr>
          <p:cNvCxnSpPr>
            <a:cxnSpLocks/>
            <a:stCxn id="32" idx="5"/>
            <a:endCxn id="448" idx="2"/>
          </p:cNvCxnSpPr>
          <p:nvPr/>
        </p:nvCxnSpPr>
        <p:spPr>
          <a:xfrm rot="10800000" flipH="1">
            <a:off x="7468065" y="2055453"/>
            <a:ext cx="65371" cy="1124932"/>
          </a:xfrm>
          <a:prstGeom prst="bentConnector3">
            <a:avLst>
              <a:gd name="adj1" fmla="val -257945"/>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034A4723-EABD-44CC-AB89-D02085CB7B7E}"/>
              </a:ext>
            </a:extLst>
          </p:cNvPr>
          <p:cNvCxnSpPr>
            <a:cxnSpLocks/>
          </p:cNvCxnSpPr>
          <p:nvPr/>
        </p:nvCxnSpPr>
        <p:spPr>
          <a:xfrm flipH="1" flipV="1">
            <a:off x="7290901" y="2519263"/>
            <a:ext cx="397966" cy="2901"/>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2" name="Parallelogram 1">
            <a:extLst>
              <a:ext uri="{FF2B5EF4-FFF2-40B4-BE49-F238E27FC236}">
                <a16:creationId xmlns:a16="http://schemas.microsoft.com/office/drawing/2014/main" id="{225F12AE-43DD-47E9-B814-52046F2E89F7}"/>
              </a:ext>
            </a:extLst>
          </p:cNvPr>
          <p:cNvSpPr/>
          <p:nvPr/>
        </p:nvSpPr>
        <p:spPr>
          <a:xfrm>
            <a:off x="7449956" y="2311546"/>
            <a:ext cx="1626633" cy="501810"/>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TAMP Activity Schedule</a:t>
            </a:r>
          </a:p>
        </p:txBody>
      </p:sp>
      <p:cxnSp>
        <p:nvCxnSpPr>
          <p:cNvPr id="458" name="Connector: Curved 46">
            <a:extLst>
              <a:ext uri="{FF2B5EF4-FFF2-40B4-BE49-F238E27FC236}">
                <a16:creationId xmlns:a16="http://schemas.microsoft.com/office/drawing/2014/main" id="{50598F2E-CA61-4EF3-A8C3-703CB53FADD1}"/>
              </a:ext>
            </a:extLst>
          </p:cNvPr>
          <p:cNvCxnSpPr>
            <a:cxnSpLocks/>
            <a:stCxn id="29" idx="1"/>
            <a:endCxn id="380" idx="2"/>
          </p:cNvCxnSpPr>
          <p:nvPr/>
        </p:nvCxnSpPr>
        <p:spPr>
          <a:xfrm rot="10800000">
            <a:off x="7433097" y="3347834"/>
            <a:ext cx="11772" cy="996564"/>
          </a:xfrm>
          <a:prstGeom prst="bentConnector3">
            <a:avLst>
              <a:gd name="adj1" fmla="val 204173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F7EE2D57-6665-4880-9BDB-BD480F28F91E}"/>
              </a:ext>
            </a:extLst>
          </p:cNvPr>
          <p:cNvCxnSpPr>
            <a:cxnSpLocks/>
          </p:cNvCxnSpPr>
          <p:nvPr/>
        </p:nvCxnSpPr>
        <p:spPr>
          <a:xfrm flipH="1">
            <a:off x="7209326" y="3952729"/>
            <a:ext cx="230987"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480" name="Rectangle 479">
            <a:extLst>
              <a:ext uri="{FF2B5EF4-FFF2-40B4-BE49-F238E27FC236}">
                <a16:creationId xmlns:a16="http://schemas.microsoft.com/office/drawing/2014/main" id="{241EDA04-9C79-4240-8133-49FF03C86209}"/>
              </a:ext>
            </a:extLst>
          </p:cNvPr>
          <p:cNvSpPr/>
          <p:nvPr/>
        </p:nvSpPr>
        <p:spPr>
          <a:xfrm>
            <a:off x="7188107" y="3803001"/>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81" name="Rectangle 480">
            <a:extLst>
              <a:ext uri="{FF2B5EF4-FFF2-40B4-BE49-F238E27FC236}">
                <a16:creationId xmlns:a16="http://schemas.microsoft.com/office/drawing/2014/main" id="{9F48DBC9-E712-4D6C-8926-3A7B48DA4C5A}"/>
              </a:ext>
            </a:extLst>
          </p:cNvPr>
          <p:cNvSpPr/>
          <p:nvPr/>
        </p:nvSpPr>
        <p:spPr>
          <a:xfrm>
            <a:off x="6796171" y="3799741"/>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82" name="Rectangle 481">
            <a:extLst>
              <a:ext uri="{FF2B5EF4-FFF2-40B4-BE49-F238E27FC236}">
                <a16:creationId xmlns:a16="http://schemas.microsoft.com/office/drawing/2014/main" id="{5E8470DA-8EB5-4486-85CA-6005D7C5663A}"/>
              </a:ext>
            </a:extLst>
          </p:cNvPr>
          <p:cNvSpPr/>
          <p:nvPr/>
        </p:nvSpPr>
        <p:spPr>
          <a:xfrm>
            <a:off x="6502939" y="3806045"/>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98" name="Rectangle 497">
            <a:extLst>
              <a:ext uri="{FF2B5EF4-FFF2-40B4-BE49-F238E27FC236}">
                <a16:creationId xmlns:a16="http://schemas.microsoft.com/office/drawing/2014/main" id="{1A46FE84-52C3-4E2F-8A43-0453C84D974F}"/>
              </a:ext>
            </a:extLst>
          </p:cNvPr>
          <p:cNvSpPr/>
          <p:nvPr/>
        </p:nvSpPr>
        <p:spPr>
          <a:xfrm>
            <a:off x="6559646" y="3801071"/>
            <a:ext cx="94012" cy="773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1" name="Rectangle 500">
            <a:extLst>
              <a:ext uri="{FF2B5EF4-FFF2-40B4-BE49-F238E27FC236}">
                <a16:creationId xmlns:a16="http://schemas.microsoft.com/office/drawing/2014/main" id="{9878197C-2BEE-4A35-8CFE-E81745EE3F74}"/>
              </a:ext>
            </a:extLst>
          </p:cNvPr>
          <p:cNvSpPr/>
          <p:nvPr/>
        </p:nvSpPr>
        <p:spPr>
          <a:xfrm>
            <a:off x="3502100" y="2950694"/>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2" name="Rectangle 501">
            <a:extLst>
              <a:ext uri="{FF2B5EF4-FFF2-40B4-BE49-F238E27FC236}">
                <a16:creationId xmlns:a16="http://schemas.microsoft.com/office/drawing/2014/main" id="{82631841-B5C9-4996-B9B5-AD96E7A24500}"/>
              </a:ext>
            </a:extLst>
          </p:cNvPr>
          <p:cNvSpPr/>
          <p:nvPr/>
        </p:nvSpPr>
        <p:spPr>
          <a:xfrm>
            <a:off x="2686699" y="3960824"/>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3" name="Rectangle 502">
            <a:extLst>
              <a:ext uri="{FF2B5EF4-FFF2-40B4-BE49-F238E27FC236}">
                <a16:creationId xmlns:a16="http://schemas.microsoft.com/office/drawing/2014/main" id="{E2DD7132-C091-4A34-AF17-F392485DF267}"/>
              </a:ext>
            </a:extLst>
          </p:cNvPr>
          <p:cNvSpPr/>
          <p:nvPr/>
        </p:nvSpPr>
        <p:spPr>
          <a:xfrm>
            <a:off x="2683089" y="4805306"/>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4" name="Rectangle 503">
            <a:extLst>
              <a:ext uri="{FF2B5EF4-FFF2-40B4-BE49-F238E27FC236}">
                <a16:creationId xmlns:a16="http://schemas.microsoft.com/office/drawing/2014/main" id="{47C17AB6-4146-4012-9BE8-2639EC2C4908}"/>
              </a:ext>
            </a:extLst>
          </p:cNvPr>
          <p:cNvSpPr/>
          <p:nvPr/>
        </p:nvSpPr>
        <p:spPr>
          <a:xfrm>
            <a:off x="2118614" y="5282483"/>
            <a:ext cx="155452"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89" name="Freeform: Shape 288">
            <a:extLst>
              <a:ext uri="{FF2B5EF4-FFF2-40B4-BE49-F238E27FC236}">
                <a16:creationId xmlns:a16="http://schemas.microsoft.com/office/drawing/2014/main" id="{D0F93FD3-B1AC-43AB-9C66-8338CA41FDDA}"/>
              </a:ext>
            </a:extLst>
          </p:cNvPr>
          <p:cNvSpPr/>
          <p:nvPr/>
        </p:nvSpPr>
        <p:spPr>
          <a:xfrm>
            <a:off x="2107057" y="3925797"/>
            <a:ext cx="8042789" cy="2452372"/>
          </a:xfrm>
          <a:custGeom>
            <a:avLst/>
            <a:gdLst>
              <a:gd name="connsiteX0" fmla="*/ 0 w 9231833"/>
              <a:gd name="connsiteY0" fmla="*/ 1781175 h 3651955"/>
              <a:gd name="connsiteX1" fmla="*/ 695325 w 9231833"/>
              <a:gd name="connsiteY1" fmla="*/ 2466975 h 3651955"/>
              <a:gd name="connsiteX2" fmla="*/ 2838450 w 9231833"/>
              <a:gd name="connsiteY2" fmla="*/ 3409950 h 3651955"/>
              <a:gd name="connsiteX3" fmla="*/ 6296025 w 9231833"/>
              <a:gd name="connsiteY3" fmla="*/ 3619500 h 3651955"/>
              <a:gd name="connsiteX4" fmla="*/ 8724900 w 9231833"/>
              <a:gd name="connsiteY4" fmla="*/ 2867025 h 3651955"/>
              <a:gd name="connsiteX5" fmla="*/ 9220200 w 9231833"/>
              <a:gd name="connsiteY5" fmla="*/ 1419225 h 3651955"/>
              <a:gd name="connsiteX6" fmla="*/ 8896350 w 9231833"/>
              <a:gd name="connsiteY6" fmla="*/ 323850 h 3651955"/>
              <a:gd name="connsiteX7" fmla="*/ 7086600 w 9231833"/>
              <a:gd name="connsiteY7" fmla="*/ 0 h 3651955"/>
              <a:gd name="connsiteX0" fmla="*/ 0 w 9232415"/>
              <a:gd name="connsiteY0" fmla="*/ 1733550 h 3604330"/>
              <a:gd name="connsiteX1" fmla="*/ 695325 w 9232415"/>
              <a:gd name="connsiteY1" fmla="*/ 2419350 h 3604330"/>
              <a:gd name="connsiteX2" fmla="*/ 2838450 w 9232415"/>
              <a:gd name="connsiteY2" fmla="*/ 3362325 h 3604330"/>
              <a:gd name="connsiteX3" fmla="*/ 6296025 w 9232415"/>
              <a:gd name="connsiteY3" fmla="*/ 3571875 h 3604330"/>
              <a:gd name="connsiteX4" fmla="*/ 8724900 w 9232415"/>
              <a:gd name="connsiteY4" fmla="*/ 2819400 h 3604330"/>
              <a:gd name="connsiteX5" fmla="*/ 9220200 w 9232415"/>
              <a:gd name="connsiteY5" fmla="*/ 1371600 h 3604330"/>
              <a:gd name="connsiteX6" fmla="*/ 8896350 w 9232415"/>
              <a:gd name="connsiteY6" fmla="*/ 276225 h 3604330"/>
              <a:gd name="connsiteX7" fmla="*/ 7058025 w 9232415"/>
              <a:gd name="connsiteY7" fmla="*/ 0 h 3604330"/>
              <a:gd name="connsiteX0" fmla="*/ 0 w 9231646"/>
              <a:gd name="connsiteY0" fmla="*/ 1733550 h 3604330"/>
              <a:gd name="connsiteX1" fmla="*/ 695325 w 9231646"/>
              <a:gd name="connsiteY1" fmla="*/ 2419350 h 3604330"/>
              <a:gd name="connsiteX2" fmla="*/ 2838450 w 9231646"/>
              <a:gd name="connsiteY2" fmla="*/ 3362325 h 3604330"/>
              <a:gd name="connsiteX3" fmla="*/ 6296025 w 9231646"/>
              <a:gd name="connsiteY3" fmla="*/ 3571875 h 3604330"/>
              <a:gd name="connsiteX4" fmla="*/ 8724900 w 9231646"/>
              <a:gd name="connsiteY4" fmla="*/ 2819400 h 3604330"/>
              <a:gd name="connsiteX5" fmla="*/ 9220200 w 9231646"/>
              <a:gd name="connsiteY5" fmla="*/ 1371600 h 3604330"/>
              <a:gd name="connsiteX6" fmla="*/ 8896350 w 9231646"/>
              <a:gd name="connsiteY6" fmla="*/ 276225 h 3604330"/>
              <a:gd name="connsiteX7" fmla="*/ 7096125 w 9231646"/>
              <a:gd name="connsiteY7" fmla="*/ 0 h 3604330"/>
              <a:gd name="connsiteX0" fmla="*/ 0 w 9232217"/>
              <a:gd name="connsiteY0" fmla="*/ 1728787 h 3599567"/>
              <a:gd name="connsiteX1" fmla="*/ 695325 w 9232217"/>
              <a:gd name="connsiteY1" fmla="*/ 2414587 h 3599567"/>
              <a:gd name="connsiteX2" fmla="*/ 2838450 w 9232217"/>
              <a:gd name="connsiteY2" fmla="*/ 3357562 h 3599567"/>
              <a:gd name="connsiteX3" fmla="*/ 6296025 w 9232217"/>
              <a:gd name="connsiteY3" fmla="*/ 3567112 h 3599567"/>
              <a:gd name="connsiteX4" fmla="*/ 8724900 w 9232217"/>
              <a:gd name="connsiteY4" fmla="*/ 2814637 h 3599567"/>
              <a:gd name="connsiteX5" fmla="*/ 9220200 w 9232217"/>
              <a:gd name="connsiteY5" fmla="*/ 1366837 h 3599567"/>
              <a:gd name="connsiteX6" fmla="*/ 8896350 w 9232217"/>
              <a:gd name="connsiteY6" fmla="*/ 271462 h 3599567"/>
              <a:gd name="connsiteX7" fmla="*/ 7067550 w 9232217"/>
              <a:gd name="connsiteY7" fmla="*/ 0 h 3599567"/>
              <a:gd name="connsiteX0" fmla="*/ 0 w 9232217"/>
              <a:gd name="connsiteY0" fmla="*/ 1728787 h 3471865"/>
              <a:gd name="connsiteX1" fmla="*/ 695325 w 9232217"/>
              <a:gd name="connsiteY1" fmla="*/ 2414587 h 3471865"/>
              <a:gd name="connsiteX2" fmla="*/ 2838450 w 9232217"/>
              <a:gd name="connsiteY2" fmla="*/ 3357562 h 3471865"/>
              <a:gd name="connsiteX3" fmla="*/ 6276975 w 9232217"/>
              <a:gd name="connsiteY3" fmla="*/ 3395662 h 3471865"/>
              <a:gd name="connsiteX4" fmla="*/ 8724900 w 9232217"/>
              <a:gd name="connsiteY4" fmla="*/ 2814637 h 3471865"/>
              <a:gd name="connsiteX5" fmla="*/ 9220200 w 9232217"/>
              <a:gd name="connsiteY5" fmla="*/ 1366837 h 3471865"/>
              <a:gd name="connsiteX6" fmla="*/ 8896350 w 9232217"/>
              <a:gd name="connsiteY6" fmla="*/ 271462 h 3471865"/>
              <a:gd name="connsiteX7" fmla="*/ 7067550 w 9232217"/>
              <a:gd name="connsiteY7" fmla="*/ 0 h 3471865"/>
              <a:gd name="connsiteX0" fmla="*/ 0 w 9255721"/>
              <a:gd name="connsiteY0" fmla="*/ 1728787 h 3486063"/>
              <a:gd name="connsiteX1" fmla="*/ 695325 w 9255721"/>
              <a:gd name="connsiteY1" fmla="*/ 2414587 h 3486063"/>
              <a:gd name="connsiteX2" fmla="*/ 2838450 w 9255721"/>
              <a:gd name="connsiteY2" fmla="*/ 3357562 h 3486063"/>
              <a:gd name="connsiteX3" fmla="*/ 6276975 w 9255721"/>
              <a:gd name="connsiteY3" fmla="*/ 3395662 h 3486063"/>
              <a:gd name="connsiteX4" fmla="*/ 8391525 w 9255721"/>
              <a:gd name="connsiteY4" fmla="*/ 2595562 h 3486063"/>
              <a:gd name="connsiteX5" fmla="*/ 9220200 w 9255721"/>
              <a:gd name="connsiteY5" fmla="*/ 1366837 h 3486063"/>
              <a:gd name="connsiteX6" fmla="*/ 8896350 w 9255721"/>
              <a:gd name="connsiteY6" fmla="*/ 271462 h 3486063"/>
              <a:gd name="connsiteX7" fmla="*/ 7067550 w 9255721"/>
              <a:gd name="connsiteY7" fmla="*/ 0 h 3486063"/>
              <a:gd name="connsiteX0" fmla="*/ 0 w 9022173"/>
              <a:gd name="connsiteY0" fmla="*/ 1728787 h 3486063"/>
              <a:gd name="connsiteX1" fmla="*/ 695325 w 9022173"/>
              <a:gd name="connsiteY1" fmla="*/ 2414587 h 3486063"/>
              <a:gd name="connsiteX2" fmla="*/ 2838450 w 9022173"/>
              <a:gd name="connsiteY2" fmla="*/ 3357562 h 3486063"/>
              <a:gd name="connsiteX3" fmla="*/ 6276975 w 9022173"/>
              <a:gd name="connsiteY3" fmla="*/ 3395662 h 3486063"/>
              <a:gd name="connsiteX4" fmla="*/ 8391525 w 9022173"/>
              <a:gd name="connsiteY4" fmla="*/ 2595562 h 3486063"/>
              <a:gd name="connsiteX5" fmla="*/ 8810625 w 9022173"/>
              <a:gd name="connsiteY5" fmla="*/ 1214437 h 3486063"/>
              <a:gd name="connsiteX6" fmla="*/ 8896350 w 9022173"/>
              <a:gd name="connsiteY6" fmla="*/ 271462 h 3486063"/>
              <a:gd name="connsiteX7" fmla="*/ 7067550 w 9022173"/>
              <a:gd name="connsiteY7" fmla="*/ 0 h 3486063"/>
              <a:gd name="connsiteX0" fmla="*/ 0 w 8811836"/>
              <a:gd name="connsiteY0" fmla="*/ 1728787 h 3486063"/>
              <a:gd name="connsiteX1" fmla="*/ 695325 w 8811836"/>
              <a:gd name="connsiteY1" fmla="*/ 2414587 h 3486063"/>
              <a:gd name="connsiteX2" fmla="*/ 2838450 w 8811836"/>
              <a:gd name="connsiteY2" fmla="*/ 3357562 h 3486063"/>
              <a:gd name="connsiteX3" fmla="*/ 6276975 w 8811836"/>
              <a:gd name="connsiteY3" fmla="*/ 3395662 h 3486063"/>
              <a:gd name="connsiteX4" fmla="*/ 8391525 w 8811836"/>
              <a:gd name="connsiteY4" fmla="*/ 2595562 h 3486063"/>
              <a:gd name="connsiteX5" fmla="*/ 8810625 w 8811836"/>
              <a:gd name="connsiteY5" fmla="*/ 1214437 h 3486063"/>
              <a:gd name="connsiteX6" fmla="*/ 8353425 w 8811836"/>
              <a:gd name="connsiteY6" fmla="*/ 204787 h 3486063"/>
              <a:gd name="connsiteX7" fmla="*/ 7067550 w 8811836"/>
              <a:gd name="connsiteY7" fmla="*/ 0 h 3486063"/>
              <a:gd name="connsiteX0" fmla="*/ 0 w 8697536"/>
              <a:gd name="connsiteY0" fmla="*/ 1705927 h 3486063"/>
              <a:gd name="connsiteX1" fmla="*/ 581025 w 8697536"/>
              <a:gd name="connsiteY1" fmla="*/ 2414587 h 3486063"/>
              <a:gd name="connsiteX2" fmla="*/ 2724150 w 8697536"/>
              <a:gd name="connsiteY2" fmla="*/ 3357562 h 3486063"/>
              <a:gd name="connsiteX3" fmla="*/ 6162675 w 8697536"/>
              <a:gd name="connsiteY3" fmla="*/ 3395662 h 3486063"/>
              <a:gd name="connsiteX4" fmla="*/ 8277225 w 8697536"/>
              <a:gd name="connsiteY4" fmla="*/ 2595562 h 3486063"/>
              <a:gd name="connsiteX5" fmla="*/ 8696325 w 8697536"/>
              <a:gd name="connsiteY5" fmla="*/ 1214437 h 3486063"/>
              <a:gd name="connsiteX6" fmla="*/ 8239125 w 8697536"/>
              <a:gd name="connsiteY6" fmla="*/ 204787 h 3486063"/>
              <a:gd name="connsiteX7" fmla="*/ 6953250 w 8697536"/>
              <a:gd name="connsiteY7" fmla="*/ 0 h 3486063"/>
              <a:gd name="connsiteX0" fmla="*/ 56 w 8697592"/>
              <a:gd name="connsiteY0" fmla="*/ 1705927 h 3486063"/>
              <a:gd name="connsiteX1" fmla="*/ 581081 w 8697592"/>
              <a:gd name="connsiteY1" fmla="*/ 2414587 h 3486063"/>
              <a:gd name="connsiteX2" fmla="*/ 2724206 w 8697592"/>
              <a:gd name="connsiteY2" fmla="*/ 3357562 h 3486063"/>
              <a:gd name="connsiteX3" fmla="*/ 6162731 w 8697592"/>
              <a:gd name="connsiteY3" fmla="*/ 3395662 h 3486063"/>
              <a:gd name="connsiteX4" fmla="*/ 8277281 w 8697592"/>
              <a:gd name="connsiteY4" fmla="*/ 2595562 h 3486063"/>
              <a:gd name="connsiteX5" fmla="*/ 8696381 w 8697592"/>
              <a:gd name="connsiteY5" fmla="*/ 1214437 h 3486063"/>
              <a:gd name="connsiteX6" fmla="*/ 8239181 w 8697592"/>
              <a:gd name="connsiteY6" fmla="*/ 204787 h 3486063"/>
              <a:gd name="connsiteX7" fmla="*/ 6953306 w 8697592"/>
              <a:gd name="connsiteY7" fmla="*/ 0 h 3486063"/>
              <a:gd name="connsiteX0" fmla="*/ 42 w 8750918"/>
              <a:gd name="connsiteY0" fmla="*/ 1172527 h 3486063"/>
              <a:gd name="connsiteX1" fmla="*/ 634407 w 8750918"/>
              <a:gd name="connsiteY1" fmla="*/ 2414587 h 3486063"/>
              <a:gd name="connsiteX2" fmla="*/ 2777532 w 8750918"/>
              <a:gd name="connsiteY2" fmla="*/ 3357562 h 3486063"/>
              <a:gd name="connsiteX3" fmla="*/ 6216057 w 8750918"/>
              <a:gd name="connsiteY3" fmla="*/ 3395662 h 3486063"/>
              <a:gd name="connsiteX4" fmla="*/ 8330607 w 8750918"/>
              <a:gd name="connsiteY4" fmla="*/ 2595562 h 3486063"/>
              <a:gd name="connsiteX5" fmla="*/ 8749707 w 8750918"/>
              <a:gd name="connsiteY5" fmla="*/ 1214437 h 3486063"/>
              <a:gd name="connsiteX6" fmla="*/ 8292507 w 8750918"/>
              <a:gd name="connsiteY6" fmla="*/ 204787 h 3486063"/>
              <a:gd name="connsiteX7" fmla="*/ 7006632 w 8750918"/>
              <a:gd name="connsiteY7" fmla="*/ 0 h 3486063"/>
              <a:gd name="connsiteX0" fmla="*/ 39 w 8766155"/>
              <a:gd name="connsiteY0" fmla="*/ 1172527 h 3486063"/>
              <a:gd name="connsiteX1" fmla="*/ 649644 w 8766155"/>
              <a:gd name="connsiteY1" fmla="*/ 2414587 h 3486063"/>
              <a:gd name="connsiteX2" fmla="*/ 2792769 w 8766155"/>
              <a:gd name="connsiteY2" fmla="*/ 3357562 h 3486063"/>
              <a:gd name="connsiteX3" fmla="*/ 6231294 w 8766155"/>
              <a:gd name="connsiteY3" fmla="*/ 3395662 h 3486063"/>
              <a:gd name="connsiteX4" fmla="*/ 8345844 w 8766155"/>
              <a:gd name="connsiteY4" fmla="*/ 2595562 h 3486063"/>
              <a:gd name="connsiteX5" fmla="*/ 8764944 w 8766155"/>
              <a:gd name="connsiteY5" fmla="*/ 1214437 h 3486063"/>
              <a:gd name="connsiteX6" fmla="*/ 8307744 w 8766155"/>
              <a:gd name="connsiteY6" fmla="*/ 204787 h 3486063"/>
              <a:gd name="connsiteX7" fmla="*/ 7021869 w 8766155"/>
              <a:gd name="connsiteY7" fmla="*/ 0 h 3486063"/>
              <a:gd name="connsiteX0" fmla="*/ 14 w 8766130"/>
              <a:gd name="connsiteY0" fmla="*/ 1172527 h 3509024"/>
              <a:gd name="connsiteX1" fmla="*/ 1000139 w 8766130"/>
              <a:gd name="connsiteY1" fmla="*/ 2041207 h 3509024"/>
              <a:gd name="connsiteX2" fmla="*/ 2792744 w 8766130"/>
              <a:gd name="connsiteY2" fmla="*/ 3357562 h 3509024"/>
              <a:gd name="connsiteX3" fmla="*/ 6231269 w 8766130"/>
              <a:gd name="connsiteY3" fmla="*/ 3395662 h 3509024"/>
              <a:gd name="connsiteX4" fmla="*/ 8345819 w 8766130"/>
              <a:gd name="connsiteY4" fmla="*/ 2595562 h 3509024"/>
              <a:gd name="connsiteX5" fmla="*/ 8764919 w 8766130"/>
              <a:gd name="connsiteY5" fmla="*/ 1214437 h 3509024"/>
              <a:gd name="connsiteX6" fmla="*/ 8307719 w 8766130"/>
              <a:gd name="connsiteY6" fmla="*/ 204787 h 3509024"/>
              <a:gd name="connsiteX7" fmla="*/ 7021844 w 8766130"/>
              <a:gd name="connsiteY7" fmla="*/ 0 h 3509024"/>
              <a:gd name="connsiteX0" fmla="*/ 28 w 8766144"/>
              <a:gd name="connsiteY0" fmla="*/ 1172527 h 3509024"/>
              <a:gd name="connsiteX1" fmla="*/ 1000153 w 8766144"/>
              <a:gd name="connsiteY1" fmla="*/ 2041207 h 3509024"/>
              <a:gd name="connsiteX2" fmla="*/ 2792758 w 8766144"/>
              <a:gd name="connsiteY2" fmla="*/ 3357562 h 3509024"/>
              <a:gd name="connsiteX3" fmla="*/ 6231283 w 8766144"/>
              <a:gd name="connsiteY3" fmla="*/ 3395662 h 3509024"/>
              <a:gd name="connsiteX4" fmla="*/ 8345833 w 8766144"/>
              <a:gd name="connsiteY4" fmla="*/ 2595562 h 3509024"/>
              <a:gd name="connsiteX5" fmla="*/ 8764933 w 8766144"/>
              <a:gd name="connsiteY5" fmla="*/ 1214437 h 3509024"/>
              <a:gd name="connsiteX6" fmla="*/ 8307733 w 8766144"/>
              <a:gd name="connsiteY6" fmla="*/ 204787 h 3509024"/>
              <a:gd name="connsiteX7" fmla="*/ 7021858 w 8766144"/>
              <a:gd name="connsiteY7" fmla="*/ 0 h 3509024"/>
              <a:gd name="connsiteX0" fmla="*/ 24 w 8766140"/>
              <a:gd name="connsiteY0" fmla="*/ 1172527 h 3397193"/>
              <a:gd name="connsiteX1" fmla="*/ 1000149 w 8766140"/>
              <a:gd name="connsiteY1" fmla="*/ 2041207 h 3397193"/>
              <a:gd name="connsiteX2" fmla="*/ 4088154 w 8766140"/>
              <a:gd name="connsiteY2" fmla="*/ 2405062 h 3397193"/>
              <a:gd name="connsiteX3" fmla="*/ 6231279 w 8766140"/>
              <a:gd name="connsiteY3" fmla="*/ 3395662 h 3397193"/>
              <a:gd name="connsiteX4" fmla="*/ 8345829 w 8766140"/>
              <a:gd name="connsiteY4" fmla="*/ 2595562 h 3397193"/>
              <a:gd name="connsiteX5" fmla="*/ 8764929 w 8766140"/>
              <a:gd name="connsiteY5" fmla="*/ 1214437 h 3397193"/>
              <a:gd name="connsiteX6" fmla="*/ 8307729 w 8766140"/>
              <a:gd name="connsiteY6" fmla="*/ 204787 h 3397193"/>
              <a:gd name="connsiteX7" fmla="*/ 7021854 w 8766140"/>
              <a:gd name="connsiteY7" fmla="*/ 0 h 3397193"/>
              <a:gd name="connsiteX0" fmla="*/ 24 w 8766140"/>
              <a:gd name="connsiteY0" fmla="*/ 1172527 h 3397193"/>
              <a:gd name="connsiteX1" fmla="*/ 1000149 w 8766140"/>
              <a:gd name="connsiteY1" fmla="*/ 2041207 h 3397193"/>
              <a:gd name="connsiteX2" fmla="*/ 4088154 w 8766140"/>
              <a:gd name="connsiteY2" fmla="*/ 2405062 h 3397193"/>
              <a:gd name="connsiteX3" fmla="*/ 6231279 w 8766140"/>
              <a:gd name="connsiteY3" fmla="*/ 3395662 h 3397193"/>
              <a:gd name="connsiteX4" fmla="*/ 8345829 w 8766140"/>
              <a:gd name="connsiteY4" fmla="*/ 2595562 h 3397193"/>
              <a:gd name="connsiteX5" fmla="*/ 8764929 w 8766140"/>
              <a:gd name="connsiteY5" fmla="*/ 1214437 h 3397193"/>
              <a:gd name="connsiteX6" fmla="*/ 8307729 w 8766140"/>
              <a:gd name="connsiteY6" fmla="*/ 204787 h 3397193"/>
              <a:gd name="connsiteX7" fmla="*/ 7021854 w 8766140"/>
              <a:gd name="connsiteY7" fmla="*/ 0 h 3397193"/>
              <a:gd name="connsiteX0" fmla="*/ 15 w 8766131"/>
              <a:gd name="connsiteY0" fmla="*/ 1172527 h 3396571"/>
              <a:gd name="connsiteX1" fmla="*/ 1000140 w 8766131"/>
              <a:gd name="connsiteY1" fmla="*/ 2041207 h 3396571"/>
              <a:gd name="connsiteX2" fmla="*/ 2914665 w 8766131"/>
              <a:gd name="connsiteY2" fmla="*/ 2450782 h 3396571"/>
              <a:gd name="connsiteX3" fmla="*/ 6231270 w 8766131"/>
              <a:gd name="connsiteY3" fmla="*/ 3395662 h 3396571"/>
              <a:gd name="connsiteX4" fmla="*/ 8345820 w 8766131"/>
              <a:gd name="connsiteY4" fmla="*/ 2595562 h 3396571"/>
              <a:gd name="connsiteX5" fmla="*/ 8764920 w 8766131"/>
              <a:gd name="connsiteY5" fmla="*/ 1214437 h 3396571"/>
              <a:gd name="connsiteX6" fmla="*/ 8307720 w 8766131"/>
              <a:gd name="connsiteY6" fmla="*/ 204787 h 3396571"/>
              <a:gd name="connsiteX7" fmla="*/ 7021845 w 8766131"/>
              <a:gd name="connsiteY7" fmla="*/ 0 h 3396571"/>
              <a:gd name="connsiteX0" fmla="*/ 15 w 8766131"/>
              <a:gd name="connsiteY0" fmla="*/ 1172527 h 3396571"/>
              <a:gd name="connsiteX1" fmla="*/ 1000140 w 8766131"/>
              <a:gd name="connsiteY1" fmla="*/ 2041207 h 3396571"/>
              <a:gd name="connsiteX2" fmla="*/ 2914665 w 8766131"/>
              <a:gd name="connsiteY2" fmla="*/ 2450782 h 3396571"/>
              <a:gd name="connsiteX3" fmla="*/ 6231270 w 8766131"/>
              <a:gd name="connsiteY3" fmla="*/ 3395662 h 3396571"/>
              <a:gd name="connsiteX4" fmla="*/ 8345820 w 8766131"/>
              <a:gd name="connsiteY4" fmla="*/ 2595562 h 3396571"/>
              <a:gd name="connsiteX5" fmla="*/ 8764920 w 8766131"/>
              <a:gd name="connsiteY5" fmla="*/ 1214437 h 3396571"/>
              <a:gd name="connsiteX6" fmla="*/ 8307720 w 8766131"/>
              <a:gd name="connsiteY6" fmla="*/ 204787 h 3396571"/>
              <a:gd name="connsiteX7" fmla="*/ 7021845 w 8766131"/>
              <a:gd name="connsiteY7" fmla="*/ 0 h 3396571"/>
              <a:gd name="connsiteX0" fmla="*/ 15 w 8794677"/>
              <a:gd name="connsiteY0" fmla="*/ 1172527 h 2634152"/>
              <a:gd name="connsiteX1" fmla="*/ 1000140 w 8794677"/>
              <a:gd name="connsiteY1" fmla="*/ 2041207 h 2634152"/>
              <a:gd name="connsiteX2" fmla="*/ 2914665 w 8794677"/>
              <a:gd name="connsiteY2" fmla="*/ 2450782 h 2634152"/>
              <a:gd name="connsiteX3" fmla="*/ 5133990 w 8794677"/>
              <a:gd name="connsiteY3" fmla="*/ 2267902 h 2634152"/>
              <a:gd name="connsiteX4" fmla="*/ 8345820 w 8794677"/>
              <a:gd name="connsiteY4" fmla="*/ 2595562 h 2634152"/>
              <a:gd name="connsiteX5" fmla="*/ 8764920 w 8794677"/>
              <a:gd name="connsiteY5" fmla="*/ 1214437 h 2634152"/>
              <a:gd name="connsiteX6" fmla="*/ 8307720 w 8794677"/>
              <a:gd name="connsiteY6" fmla="*/ 204787 h 2634152"/>
              <a:gd name="connsiteX7" fmla="*/ 7021845 w 8794677"/>
              <a:gd name="connsiteY7" fmla="*/ 0 h 2634152"/>
              <a:gd name="connsiteX0" fmla="*/ 15 w 8794677"/>
              <a:gd name="connsiteY0" fmla="*/ 1172527 h 2626944"/>
              <a:gd name="connsiteX1" fmla="*/ 1000140 w 8794677"/>
              <a:gd name="connsiteY1" fmla="*/ 2041207 h 2626944"/>
              <a:gd name="connsiteX2" fmla="*/ 2914665 w 8794677"/>
              <a:gd name="connsiteY2" fmla="*/ 2450782 h 2626944"/>
              <a:gd name="connsiteX3" fmla="*/ 5133990 w 8794677"/>
              <a:gd name="connsiteY3" fmla="*/ 2267902 h 2626944"/>
              <a:gd name="connsiteX4" fmla="*/ 8345820 w 8794677"/>
              <a:gd name="connsiteY4" fmla="*/ 2595562 h 2626944"/>
              <a:gd name="connsiteX5" fmla="*/ 8764920 w 8794677"/>
              <a:gd name="connsiteY5" fmla="*/ 1214437 h 2626944"/>
              <a:gd name="connsiteX6" fmla="*/ 8307720 w 8794677"/>
              <a:gd name="connsiteY6" fmla="*/ 204787 h 2626944"/>
              <a:gd name="connsiteX7" fmla="*/ 7021845 w 8794677"/>
              <a:gd name="connsiteY7" fmla="*/ 0 h 2626944"/>
              <a:gd name="connsiteX0" fmla="*/ 44 w 8794706"/>
              <a:gd name="connsiteY0" fmla="*/ 1172527 h 2626944"/>
              <a:gd name="connsiteX1" fmla="*/ 649649 w 8794706"/>
              <a:gd name="connsiteY1" fmla="*/ 1865947 h 2626944"/>
              <a:gd name="connsiteX2" fmla="*/ 2914694 w 8794706"/>
              <a:gd name="connsiteY2" fmla="*/ 2450782 h 2626944"/>
              <a:gd name="connsiteX3" fmla="*/ 5134019 w 8794706"/>
              <a:gd name="connsiteY3" fmla="*/ 2267902 h 2626944"/>
              <a:gd name="connsiteX4" fmla="*/ 8345849 w 8794706"/>
              <a:gd name="connsiteY4" fmla="*/ 2595562 h 2626944"/>
              <a:gd name="connsiteX5" fmla="*/ 8764949 w 8794706"/>
              <a:gd name="connsiteY5" fmla="*/ 1214437 h 2626944"/>
              <a:gd name="connsiteX6" fmla="*/ 8307749 w 8794706"/>
              <a:gd name="connsiteY6" fmla="*/ 204787 h 2626944"/>
              <a:gd name="connsiteX7" fmla="*/ 7021874 w 8794706"/>
              <a:gd name="connsiteY7" fmla="*/ 0 h 2626944"/>
              <a:gd name="connsiteX0" fmla="*/ 29 w 8794691"/>
              <a:gd name="connsiteY0" fmla="*/ 1172527 h 2626944"/>
              <a:gd name="connsiteX1" fmla="*/ 649634 w 8794691"/>
              <a:gd name="connsiteY1" fmla="*/ 1865947 h 2626944"/>
              <a:gd name="connsiteX2" fmla="*/ 2914679 w 8794691"/>
              <a:gd name="connsiteY2" fmla="*/ 2450782 h 2626944"/>
              <a:gd name="connsiteX3" fmla="*/ 5134004 w 8794691"/>
              <a:gd name="connsiteY3" fmla="*/ 2267902 h 2626944"/>
              <a:gd name="connsiteX4" fmla="*/ 8345834 w 8794691"/>
              <a:gd name="connsiteY4" fmla="*/ 2595562 h 2626944"/>
              <a:gd name="connsiteX5" fmla="*/ 8764934 w 8794691"/>
              <a:gd name="connsiteY5" fmla="*/ 1214437 h 2626944"/>
              <a:gd name="connsiteX6" fmla="*/ 8307734 w 8794691"/>
              <a:gd name="connsiteY6" fmla="*/ 204787 h 2626944"/>
              <a:gd name="connsiteX7" fmla="*/ 7021859 w 8794691"/>
              <a:gd name="connsiteY7" fmla="*/ 0 h 2626944"/>
              <a:gd name="connsiteX0" fmla="*/ 0 w 8794662"/>
              <a:gd name="connsiteY0" fmla="*/ 1172527 h 2626944"/>
              <a:gd name="connsiteX1" fmla="*/ 334492 w 8794662"/>
              <a:gd name="connsiteY1" fmla="*/ 160174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89712 w 8794662"/>
              <a:gd name="connsiteY1" fmla="*/ 155602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89712 w 8794662"/>
              <a:gd name="connsiteY1" fmla="*/ 155602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89712 w 8794662"/>
              <a:gd name="connsiteY1" fmla="*/ 155602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16305 w 8794662"/>
              <a:gd name="connsiteY2" fmla="*/ 19573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5440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74472 w 8794662"/>
              <a:gd name="connsiteY1" fmla="*/ 152554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74472 w 8794662"/>
              <a:gd name="connsiteY1" fmla="*/ 152554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74472 w 8794662"/>
              <a:gd name="connsiteY1" fmla="*/ 1525548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79222 w 8794662"/>
              <a:gd name="connsiteY1" fmla="*/ 1380292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79222 w 8794662"/>
              <a:gd name="connsiteY1" fmla="*/ 1380292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79222 w 8794662"/>
              <a:gd name="connsiteY1" fmla="*/ 1380292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88747 w 8794662"/>
              <a:gd name="connsiteY1" fmla="*/ 1411249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88747 w 8794662"/>
              <a:gd name="connsiteY1" fmla="*/ 1411249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88747 w 8794662"/>
              <a:gd name="connsiteY1" fmla="*/ 1411249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801805"/>
              <a:gd name="connsiteY0" fmla="*/ 1153477 h 2626944"/>
              <a:gd name="connsiteX1" fmla="*/ 95890 w 8801805"/>
              <a:gd name="connsiteY1" fmla="*/ 1411249 h 2626944"/>
              <a:gd name="connsiteX2" fmla="*/ 1293495 w 8801805"/>
              <a:gd name="connsiteY2" fmla="*/ 2162175 h 2626944"/>
              <a:gd name="connsiteX3" fmla="*/ 2921793 w 8801805"/>
              <a:gd name="connsiteY3" fmla="*/ 2450782 h 2626944"/>
              <a:gd name="connsiteX4" fmla="*/ 5141118 w 8801805"/>
              <a:gd name="connsiteY4" fmla="*/ 2267902 h 2626944"/>
              <a:gd name="connsiteX5" fmla="*/ 8352948 w 8801805"/>
              <a:gd name="connsiteY5" fmla="*/ 2595562 h 2626944"/>
              <a:gd name="connsiteX6" fmla="*/ 8772048 w 8801805"/>
              <a:gd name="connsiteY6" fmla="*/ 1214437 h 2626944"/>
              <a:gd name="connsiteX7" fmla="*/ 8314848 w 8801805"/>
              <a:gd name="connsiteY7" fmla="*/ 204787 h 2626944"/>
              <a:gd name="connsiteX8" fmla="*/ 7028973 w 8801805"/>
              <a:gd name="connsiteY8" fmla="*/ 0 h 2626944"/>
              <a:gd name="connsiteX0" fmla="*/ 0 w 8813277"/>
              <a:gd name="connsiteY0" fmla="*/ 1153477 h 2452372"/>
              <a:gd name="connsiteX1" fmla="*/ 95890 w 8813277"/>
              <a:gd name="connsiteY1" fmla="*/ 1411249 h 2452372"/>
              <a:gd name="connsiteX2" fmla="*/ 1293495 w 8813277"/>
              <a:gd name="connsiteY2" fmla="*/ 2162175 h 2452372"/>
              <a:gd name="connsiteX3" fmla="*/ 2921793 w 8813277"/>
              <a:gd name="connsiteY3" fmla="*/ 2450782 h 2452372"/>
              <a:gd name="connsiteX4" fmla="*/ 5141118 w 8813277"/>
              <a:gd name="connsiteY4" fmla="*/ 2267902 h 2452372"/>
              <a:gd name="connsiteX5" fmla="*/ 7369968 w 8813277"/>
              <a:gd name="connsiteY5" fmla="*/ 2046922 h 2452372"/>
              <a:gd name="connsiteX6" fmla="*/ 8772048 w 8813277"/>
              <a:gd name="connsiteY6" fmla="*/ 1214437 h 2452372"/>
              <a:gd name="connsiteX7" fmla="*/ 8314848 w 8813277"/>
              <a:gd name="connsiteY7" fmla="*/ 204787 h 2452372"/>
              <a:gd name="connsiteX8" fmla="*/ 7028973 w 8813277"/>
              <a:gd name="connsiteY8" fmla="*/ 0 h 2452372"/>
              <a:gd name="connsiteX0" fmla="*/ 0 w 8426979"/>
              <a:gd name="connsiteY0" fmla="*/ 1153477 h 2452372"/>
              <a:gd name="connsiteX1" fmla="*/ 95890 w 8426979"/>
              <a:gd name="connsiteY1" fmla="*/ 1411249 h 2452372"/>
              <a:gd name="connsiteX2" fmla="*/ 1293495 w 8426979"/>
              <a:gd name="connsiteY2" fmla="*/ 2162175 h 2452372"/>
              <a:gd name="connsiteX3" fmla="*/ 2921793 w 8426979"/>
              <a:gd name="connsiteY3" fmla="*/ 2450782 h 2452372"/>
              <a:gd name="connsiteX4" fmla="*/ 5141118 w 8426979"/>
              <a:gd name="connsiteY4" fmla="*/ 2267902 h 2452372"/>
              <a:gd name="connsiteX5" fmla="*/ 7369968 w 8426979"/>
              <a:gd name="connsiteY5" fmla="*/ 2046922 h 2452372"/>
              <a:gd name="connsiteX6" fmla="*/ 8253888 w 8426979"/>
              <a:gd name="connsiteY6" fmla="*/ 1214437 h 2452372"/>
              <a:gd name="connsiteX7" fmla="*/ 8314848 w 8426979"/>
              <a:gd name="connsiteY7" fmla="*/ 204787 h 2452372"/>
              <a:gd name="connsiteX8" fmla="*/ 7028973 w 8426979"/>
              <a:gd name="connsiteY8" fmla="*/ 0 h 2452372"/>
              <a:gd name="connsiteX0" fmla="*/ 0 w 8276995"/>
              <a:gd name="connsiteY0" fmla="*/ 1153477 h 2452372"/>
              <a:gd name="connsiteX1" fmla="*/ 95890 w 8276995"/>
              <a:gd name="connsiteY1" fmla="*/ 1411249 h 2452372"/>
              <a:gd name="connsiteX2" fmla="*/ 1293495 w 8276995"/>
              <a:gd name="connsiteY2" fmla="*/ 2162175 h 2452372"/>
              <a:gd name="connsiteX3" fmla="*/ 2921793 w 8276995"/>
              <a:gd name="connsiteY3" fmla="*/ 2450782 h 2452372"/>
              <a:gd name="connsiteX4" fmla="*/ 5141118 w 8276995"/>
              <a:gd name="connsiteY4" fmla="*/ 2267902 h 2452372"/>
              <a:gd name="connsiteX5" fmla="*/ 7369968 w 8276995"/>
              <a:gd name="connsiteY5" fmla="*/ 2046922 h 2452372"/>
              <a:gd name="connsiteX6" fmla="*/ 8253888 w 8276995"/>
              <a:gd name="connsiteY6" fmla="*/ 1214437 h 2452372"/>
              <a:gd name="connsiteX7" fmla="*/ 7933848 w 8276995"/>
              <a:gd name="connsiteY7" fmla="*/ 174307 h 2452372"/>
              <a:gd name="connsiteX8" fmla="*/ 7028973 w 8276995"/>
              <a:gd name="connsiteY8" fmla="*/ 0 h 2452372"/>
              <a:gd name="connsiteX0" fmla="*/ 0 w 8042790"/>
              <a:gd name="connsiteY0" fmla="*/ 1153477 h 2452372"/>
              <a:gd name="connsiteX1" fmla="*/ 95890 w 8042790"/>
              <a:gd name="connsiteY1" fmla="*/ 1411249 h 2452372"/>
              <a:gd name="connsiteX2" fmla="*/ 1293495 w 8042790"/>
              <a:gd name="connsiteY2" fmla="*/ 2162175 h 2452372"/>
              <a:gd name="connsiteX3" fmla="*/ 2921793 w 8042790"/>
              <a:gd name="connsiteY3" fmla="*/ 2450782 h 2452372"/>
              <a:gd name="connsiteX4" fmla="*/ 5141118 w 8042790"/>
              <a:gd name="connsiteY4" fmla="*/ 2267902 h 2452372"/>
              <a:gd name="connsiteX5" fmla="*/ 7369968 w 8042790"/>
              <a:gd name="connsiteY5" fmla="*/ 2046922 h 2452372"/>
              <a:gd name="connsiteX6" fmla="*/ 7964328 w 8042790"/>
              <a:gd name="connsiteY6" fmla="*/ 1130617 h 2452372"/>
              <a:gd name="connsiteX7" fmla="*/ 7933848 w 8042790"/>
              <a:gd name="connsiteY7" fmla="*/ 174307 h 2452372"/>
              <a:gd name="connsiteX8" fmla="*/ 7028973 w 8042790"/>
              <a:gd name="connsiteY8" fmla="*/ 0 h 245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42790" h="2452372">
                <a:moveTo>
                  <a:pt x="0" y="1153477"/>
                </a:moveTo>
                <a:cubicBezTo>
                  <a:pt x="34317" y="1272639"/>
                  <a:pt x="8101" y="1255674"/>
                  <a:pt x="95890" y="1411249"/>
                </a:cubicBezTo>
                <a:cubicBezTo>
                  <a:pt x="344174" y="1793519"/>
                  <a:pt x="822511" y="1988919"/>
                  <a:pt x="1293495" y="2162175"/>
                </a:cubicBezTo>
                <a:cubicBezTo>
                  <a:pt x="1764479" y="2335431"/>
                  <a:pt x="2280523" y="2433161"/>
                  <a:pt x="2921793" y="2450782"/>
                </a:cubicBezTo>
                <a:cubicBezTo>
                  <a:pt x="3563064" y="2468403"/>
                  <a:pt x="4399756" y="2335212"/>
                  <a:pt x="5141118" y="2267902"/>
                </a:cubicBezTo>
                <a:cubicBezTo>
                  <a:pt x="5882480" y="2200592"/>
                  <a:pt x="6899433" y="2236470"/>
                  <a:pt x="7369968" y="2046922"/>
                </a:cubicBezTo>
                <a:cubicBezTo>
                  <a:pt x="7840503" y="1857375"/>
                  <a:pt x="7870348" y="1442719"/>
                  <a:pt x="7964328" y="1130617"/>
                </a:cubicBezTo>
                <a:cubicBezTo>
                  <a:pt x="8058308" y="818515"/>
                  <a:pt x="8089741" y="362743"/>
                  <a:pt x="7933848" y="174307"/>
                </a:cubicBezTo>
                <a:cubicBezTo>
                  <a:pt x="7777955" y="-14129"/>
                  <a:pt x="7756048" y="43656"/>
                  <a:pt x="7028973" y="0"/>
                </a:cubicBez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a:solidFill>
                <a:prstClr val="black"/>
              </a:solidFill>
              <a:latin typeface="Calibri" panose="020F0502020204030204"/>
            </a:endParaRPr>
          </a:p>
        </p:txBody>
      </p:sp>
      <p:sp>
        <p:nvSpPr>
          <p:cNvPr id="513" name="Rectangle 512">
            <a:extLst>
              <a:ext uri="{FF2B5EF4-FFF2-40B4-BE49-F238E27FC236}">
                <a16:creationId xmlns:a16="http://schemas.microsoft.com/office/drawing/2014/main" id="{0A152824-8FA8-44FD-ABAA-2D5CCF3ABD4B}"/>
              </a:ext>
            </a:extLst>
          </p:cNvPr>
          <p:cNvSpPr/>
          <p:nvPr/>
        </p:nvSpPr>
        <p:spPr>
          <a:xfrm rot="751135">
            <a:off x="3787900" y="3739280"/>
            <a:ext cx="45719" cy="950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4" name="Rectangle 513">
            <a:extLst>
              <a:ext uri="{FF2B5EF4-FFF2-40B4-BE49-F238E27FC236}">
                <a16:creationId xmlns:a16="http://schemas.microsoft.com/office/drawing/2014/main" id="{DF2C076C-EEDE-4BF6-990E-CD5DFEB5B14D}"/>
              </a:ext>
            </a:extLst>
          </p:cNvPr>
          <p:cNvSpPr/>
          <p:nvPr/>
        </p:nvSpPr>
        <p:spPr>
          <a:xfrm rot="21445662">
            <a:off x="3741685" y="5131342"/>
            <a:ext cx="45719"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5" name="Rectangle 514">
            <a:extLst>
              <a:ext uri="{FF2B5EF4-FFF2-40B4-BE49-F238E27FC236}">
                <a16:creationId xmlns:a16="http://schemas.microsoft.com/office/drawing/2014/main" id="{E7E75739-2849-493F-A740-C7464945A9B5}"/>
              </a:ext>
            </a:extLst>
          </p:cNvPr>
          <p:cNvSpPr/>
          <p:nvPr/>
        </p:nvSpPr>
        <p:spPr>
          <a:xfrm>
            <a:off x="5947700" y="1803790"/>
            <a:ext cx="116795" cy="121868"/>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21" name="Rectangle 520">
            <a:extLst>
              <a:ext uri="{FF2B5EF4-FFF2-40B4-BE49-F238E27FC236}">
                <a16:creationId xmlns:a16="http://schemas.microsoft.com/office/drawing/2014/main" id="{0E6F922F-623F-419A-9B5B-5FA18C9ABA39}"/>
              </a:ext>
            </a:extLst>
          </p:cNvPr>
          <p:cNvSpPr/>
          <p:nvPr/>
        </p:nvSpPr>
        <p:spPr>
          <a:xfrm rot="18458948">
            <a:off x="7073801" y="1846249"/>
            <a:ext cx="68274"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65" name="Connector: Curved 64">
            <a:extLst>
              <a:ext uri="{FF2B5EF4-FFF2-40B4-BE49-F238E27FC236}">
                <a16:creationId xmlns:a16="http://schemas.microsoft.com/office/drawing/2014/main" id="{D4E8D1E4-5471-4E0F-B4F6-A051F7829DD3}"/>
              </a:ext>
            </a:extLst>
          </p:cNvPr>
          <p:cNvCxnSpPr>
            <a:cxnSpLocks/>
            <a:stCxn id="389" idx="3"/>
            <a:endCxn id="116" idx="6"/>
          </p:cNvCxnSpPr>
          <p:nvPr/>
        </p:nvCxnSpPr>
        <p:spPr>
          <a:xfrm rot="10800000">
            <a:off x="5553870" y="1862479"/>
            <a:ext cx="1901861" cy="6628"/>
          </a:xfrm>
          <a:prstGeom prst="curvedConnector3">
            <a:avLst>
              <a:gd name="adj1" fmla="val 50000"/>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93" name="Oval 192">
            <a:extLst>
              <a:ext uri="{FF2B5EF4-FFF2-40B4-BE49-F238E27FC236}">
                <a16:creationId xmlns:a16="http://schemas.microsoft.com/office/drawing/2014/main" id="{AD0BD66F-8AD4-4364-BC7D-61DBA8B1F9B8}"/>
              </a:ext>
            </a:extLst>
          </p:cNvPr>
          <p:cNvSpPr/>
          <p:nvPr/>
        </p:nvSpPr>
        <p:spPr>
          <a:xfrm>
            <a:off x="692511" y="3295222"/>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Route Choice</a:t>
            </a:r>
          </a:p>
        </p:txBody>
      </p:sp>
      <p:cxnSp>
        <p:nvCxnSpPr>
          <p:cNvPr id="523" name="Connector: Elbow 522">
            <a:extLst>
              <a:ext uri="{FF2B5EF4-FFF2-40B4-BE49-F238E27FC236}">
                <a16:creationId xmlns:a16="http://schemas.microsoft.com/office/drawing/2014/main" id="{E306C8CB-CA29-460D-864D-43E59B96A7B9}"/>
              </a:ext>
            </a:extLst>
          </p:cNvPr>
          <p:cNvCxnSpPr>
            <a:stCxn id="113" idx="6"/>
            <a:endCxn id="8" idx="3"/>
          </p:cNvCxnSpPr>
          <p:nvPr/>
        </p:nvCxnSpPr>
        <p:spPr>
          <a:xfrm>
            <a:off x="5484064" y="2051812"/>
            <a:ext cx="108469" cy="933700"/>
          </a:xfrm>
          <a:prstGeom prst="bentConnector3">
            <a:avLst>
              <a:gd name="adj1" fmla="val 255136"/>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25" name="Straight Connector 524">
            <a:extLst>
              <a:ext uri="{FF2B5EF4-FFF2-40B4-BE49-F238E27FC236}">
                <a16:creationId xmlns:a16="http://schemas.microsoft.com/office/drawing/2014/main" id="{76171947-2257-4548-BC4A-40B793E8B6A7}"/>
              </a:ext>
            </a:extLst>
          </p:cNvPr>
          <p:cNvCxnSpPr>
            <a:cxnSpLocks/>
            <a:endCxn id="7" idx="2"/>
          </p:cNvCxnSpPr>
          <p:nvPr/>
        </p:nvCxnSpPr>
        <p:spPr>
          <a:xfrm flipH="1">
            <a:off x="5556319" y="2453164"/>
            <a:ext cx="198814" cy="4240"/>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cxnSp>
        <p:nvCxnSpPr>
          <p:cNvPr id="531" name="Connector: Elbow 530">
            <a:extLst>
              <a:ext uri="{FF2B5EF4-FFF2-40B4-BE49-F238E27FC236}">
                <a16:creationId xmlns:a16="http://schemas.microsoft.com/office/drawing/2014/main" id="{AF9C439F-1A91-4920-968C-6E6FC0F4A83F}"/>
              </a:ext>
            </a:extLst>
          </p:cNvPr>
          <p:cNvCxnSpPr>
            <a:cxnSpLocks/>
            <a:stCxn id="532" idx="6"/>
            <a:endCxn id="132" idx="6"/>
          </p:cNvCxnSpPr>
          <p:nvPr/>
        </p:nvCxnSpPr>
        <p:spPr>
          <a:xfrm flipH="1">
            <a:off x="5534592" y="3073596"/>
            <a:ext cx="56263" cy="364564"/>
          </a:xfrm>
          <a:prstGeom prst="bentConnector3">
            <a:avLst>
              <a:gd name="adj1" fmla="val -406306"/>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34" name="Connector: Elbow 533">
            <a:extLst>
              <a:ext uri="{FF2B5EF4-FFF2-40B4-BE49-F238E27FC236}">
                <a16:creationId xmlns:a16="http://schemas.microsoft.com/office/drawing/2014/main" id="{F9D90DAE-881B-40A6-ACFE-380DF04400AB}"/>
              </a:ext>
            </a:extLst>
          </p:cNvPr>
          <p:cNvCxnSpPr>
            <a:cxnSpLocks/>
            <a:stCxn id="535" idx="2"/>
            <a:endCxn id="15" idx="2"/>
          </p:cNvCxnSpPr>
          <p:nvPr/>
        </p:nvCxnSpPr>
        <p:spPr>
          <a:xfrm rot="10800000" flipV="1">
            <a:off x="3965902" y="1866331"/>
            <a:ext cx="58421" cy="2303088"/>
          </a:xfrm>
          <a:prstGeom prst="bentConnector3">
            <a:avLst>
              <a:gd name="adj1" fmla="val 434229"/>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39" name="Straight Connector 538">
            <a:extLst>
              <a:ext uri="{FF2B5EF4-FFF2-40B4-BE49-F238E27FC236}">
                <a16:creationId xmlns:a16="http://schemas.microsoft.com/office/drawing/2014/main" id="{41A6A673-9A27-41D6-A2EE-1CCA6650BF4E}"/>
              </a:ext>
            </a:extLst>
          </p:cNvPr>
          <p:cNvCxnSpPr>
            <a:cxnSpLocks/>
            <a:stCxn id="7" idx="5"/>
          </p:cNvCxnSpPr>
          <p:nvPr/>
        </p:nvCxnSpPr>
        <p:spPr>
          <a:xfrm flipH="1">
            <a:off x="3778135" y="2457402"/>
            <a:ext cx="223982" cy="0"/>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AEFE20F2-4BAA-4E57-B952-68883AD6C3F5}"/>
              </a:ext>
            </a:extLst>
          </p:cNvPr>
          <p:cNvSpPr/>
          <p:nvPr/>
        </p:nvSpPr>
        <p:spPr>
          <a:xfrm>
            <a:off x="3757937" y="2966623"/>
            <a:ext cx="114804" cy="63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45" name="Rectangle 544">
            <a:extLst>
              <a:ext uri="{FF2B5EF4-FFF2-40B4-BE49-F238E27FC236}">
                <a16:creationId xmlns:a16="http://schemas.microsoft.com/office/drawing/2014/main" id="{B7894133-B075-4DA9-BFC3-0F4CA2211F33}"/>
              </a:ext>
            </a:extLst>
          </p:cNvPr>
          <p:cNvSpPr/>
          <p:nvPr/>
        </p:nvSpPr>
        <p:spPr>
          <a:xfrm>
            <a:off x="3753355" y="3505192"/>
            <a:ext cx="114804" cy="63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544" name="Connector: Elbow 543">
            <a:extLst>
              <a:ext uri="{FF2B5EF4-FFF2-40B4-BE49-F238E27FC236}">
                <a16:creationId xmlns:a16="http://schemas.microsoft.com/office/drawing/2014/main" id="{A50F6671-DC78-4417-A317-71D0C1E260E0}"/>
              </a:ext>
            </a:extLst>
          </p:cNvPr>
          <p:cNvCxnSpPr>
            <a:stCxn id="14" idx="2"/>
            <a:endCxn id="16" idx="2"/>
          </p:cNvCxnSpPr>
          <p:nvPr/>
        </p:nvCxnSpPr>
        <p:spPr>
          <a:xfrm rot="10800000" flipV="1">
            <a:off x="3965901" y="3545313"/>
            <a:ext cx="12700" cy="1248206"/>
          </a:xfrm>
          <a:prstGeom prst="bentConnector3">
            <a:avLst>
              <a:gd name="adj1" fmla="val 2575000"/>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51" name="Connector: Elbow 550">
            <a:extLst>
              <a:ext uri="{FF2B5EF4-FFF2-40B4-BE49-F238E27FC236}">
                <a16:creationId xmlns:a16="http://schemas.microsoft.com/office/drawing/2014/main" id="{7D057E7B-743B-48FA-9817-0246A3FC9776}"/>
              </a:ext>
            </a:extLst>
          </p:cNvPr>
          <p:cNvCxnSpPr>
            <a:cxnSpLocks/>
            <a:stCxn id="163" idx="6"/>
            <a:endCxn id="15" idx="6"/>
          </p:cNvCxnSpPr>
          <p:nvPr/>
        </p:nvCxnSpPr>
        <p:spPr>
          <a:xfrm>
            <a:off x="5501074" y="3658939"/>
            <a:ext cx="91460" cy="510480"/>
          </a:xfrm>
          <a:prstGeom prst="bentConnector3">
            <a:avLst>
              <a:gd name="adj1" fmla="val 336928"/>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560" name="Freeform: Shape 559">
            <a:extLst>
              <a:ext uri="{FF2B5EF4-FFF2-40B4-BE49-F238E27FC236}">
                <a16:creationId xmlns:a16="http://schemas.microsoft.com/office/drawing/2014/main" id="{322E1171-6175-4C8B-A54D-BDF9C59A4262}"/>
              </a:ext>
            </a:extLst>
          </p:cNvPr>
          <p:cNvSpPr/>
          <p:nvPr/>
        </p:nvSpPr>
        <p:spPr>
          <a:xfrm>
            <a:off x="5598133" y="1862321"/>
            <a:ext cx="1864517" cy="1685621"/>
          </a:xfrm>
          <a:custGeom>
            <a:avLst/>
            <a:gdLst>
              <a:gd name="connsiteX0" fmla="*/ 1828800 w 1828800"/>
              <a:gd name="connsiteY0" fmla="*/ 150334 h 1958954"/>
              <a:gd name="connsiteX1" fmla="*/ 830580 w 1828800"/>
              <a:gd name="connsiteY1" fmla="*/ 157954 h 1958954"/>
              <a:gd name="connsiteX2" fmla="*/ 617220 w 1828800"/>
              <a:gd name="connsiteY2" fmla="*/ 1773394 h 1958954"/>
              <a:gd name="connsiteX3" fmla="*/ 0 w 1828800"/>
              <a:gd name="connsiteY3" fmla="*/ 1857214 h 1958954"/>
              <a:gd name="connsiteX0" fmla="*/ 1828800 w 1828800"/>
              <a:gd name="connsiteY0" fmla="*/ 126676 h 1856328"/>
              <a:gd name="connsiteX1" fmla="*/ 830580 w 1828800"/>
              <a:gd name="connsiteY1" fmla="*/ 134296 h 1856328"/>
              <a:gd name="connsiteX2" fmla="*/ 701040 w 1828800"/>
              <a:gd name="connsiteY2" fmla="*/ 1406836 h 1856328"/>
              <a:gd name="connsiteX3" fmla="*/ 0 w 1828800"/>
              <a:gd name="connsiteY3" fmla="*/ 1833556 h 1856328"/>
              <a:gd name="connsiteX0" fmla="*/ 1828800 w 1828800"/>
              <a:gd name="connsiteY0" fmla="*/ 126676 h 1833556"/>
              <a:gd name="connsiteX1" fmla="*/ 830580 w 1828800"/>
              <a:gd name="connsiteY1" fmla="*/ 134296 h 1833556"/>
              <a:gd name="connsiteX2" fmla="*/ 701040 w 1828800"/>
              <a:gd name="connsiteY2" fmla="*/ 1406836 h 1833556"/>
              <a:gd name="connsiteX3" fmla="*/ 0 w 1828800"/>
              <a:gd name="connsiteY3" fmla="*/ 1833556 h 1833556"/>
              <a:gd name="connsiteX0" fmla="*/ 1828800 w 1828800"/>
              <a:gd name="connsiteY0" fmla="*/ 151935 h 1939815"/>
              <a:gd name="connsiteX1" fmla="*/ 830580 w 1828800"/>
              <a:gd name="connsiteY1" fmla="*/ 159555 h 1939815"/>
              <a:gd name="connsiteX2" fmla="*/ 685800 w 1828800"/>
              <a:gd name="connsiteY2" fmla="*/ 1797855 h 1939815"/>
              <a:gd name="connsiteX3" fmla="*/ 0 w 1828800"/>
              <a:gd name="connsiteY3" fmla="*/ 1858815 h 1939815"/>
              <a:gd name="connsiteX0" fmla="*/ 1828800 w 1828800"/>
              <a:gd name="connsiteY0" fmla="*/ 151935 h 1858815"/>
              <a:gd name="connsiteX1" fmla="*/ 830580 w 1828800"/>
              <a:gd name="connsiteY1" fmla="*/ 159555 h 1858815"/>
              <a:gd name="connsiteX2" fmla="*/ 685800 w 1828800"/>
              <a:gd name="connsiteY2" fmla="*/ 1797855 h 1858815"/>
              <a:gd name="connsiteX3" fmla="*/ 0 w 1828800"/>
              <a:gd name="connsiteY3" fmla="*/ 1858815 h 1858815"/>
              <a:gd name="connsiteX0" fmla="*/ 1828800 w 1828800"/>
              <a:gd name="connsiteY0" fmla="*/ 155145 h 1862025"/>
              <a:gd name="connsiteX1" fmla="*/ 830580 w 1828800"/>
              <a:gd name="connsiteY1" fmla="*/ 162765 h 1862025"/>
              <a:gd name="connsiteX2" fmla="*/ 685800 w 1828800"/>
              <a:gd name="connsiteY2" fmla="*/ 1846785 h 1862025"/>
              <a:gd name="connsiteX3" fmla="*/ 0 w 1828800"/>
              <a:gd name="connsiteY3" fmla="*/ 1862025 h 1862025"/>
              <a:gd name="connsiteX0" fmla="*/ 1828800 w 1828800"/>
              <a:gd name="connsiteY0" fmla="*/ 155145 h 1862025"/>
              <a:gd name="connsiteX1" fmla="*/ 830580 w 1828800"/>
              <a:gd name="connsiteY1" fmla="*/ 162765 h 1862025"/>
              <a:gd name="connsiteX2" fmla="*/ 685800 w 1828800"/>
              <a:gd name="connsiteY2" fmla="*/ 1846785 h 1862025"/>
              <a:gd name="connsiteX3" fmla="*/ 0 w 1828800"/>
              <a:gd name="connsiteY3" fmla="*/ 1862025 h 1862025"/>
              <a:gd name="connsiteX0" fmla="*/ 1828800 w 1828800"/>
              <a:gd name="connsiteY0" fmla="*/ 155145 h 1862025"/>
              <a:gd name="connsiteX1" fmla="*/ 830580 w 1828800"/>
              <a:gd name="connsiteY1" fmla="*/ 162765 h 1862025"/>
              <a:gd name="connsiteX2" fmla="*/ 765810 w 1828800"/>
              <a:gd name="connsiteY2" fmla="*/ 856662 h 1862025"/>
              <a:gd name="connsiteX3" fmla="*/ 685800 w 1828800"/>
              <a:gd name="connsiteY3" fmla="*/ 1846785 h 1862025"/>
              <a:gd name="connsiteX4" fmla="*/ 0 w 1828800"/>
              <a:gd name="connsiteY4" fmla="*/ 1862025 h 1862025"/>
              <a:gd name="connsiteX0" fmla="*/ 1828800 w 1828800"/>
              <a:gd name="connsiteY0" fmla="*/ 155145 h 1862025"/>
              <a:gd name="connsiteX1" fmla="*/ 830580 w 1828800"/>
              <a:gd name="connsiteY1" fmla="*/ 162765 h 1862025"/>
              <a:gd name="connsiteX2" fmla="*/ 765810 w 1828800"/>
              <a:gd name="connsiteY2" fmla="*/ 856662 h 1862025"/>
              <a:gd name="connsiteX3" fmla="*/ 685800 w 1828800"/>
              <a:gd name="connsiteY3" fmla="*/ 1846785 h 1862025"/>
              <a:gd name="connsiteX4" fmla="*/ 0 w 1828800"/>
              <a:gd name="connsiteY4" fmla="*/ 1862025 h 1862025"/>
              <a:gd name="connsiteX0" fmla="*/ 1828800 w 1828800"/>
              <a:gd name="connsiteY0" fmla="*/ 155145 h 1863379"/>
              <a:gd name="connsiteX1" fmla="*/ 830580 w 1828800"/>
              <a:gd name="connsiteY1" fmla="*/ 162765 h 1863379"/>
              <a:gd name="connsiteX2" fmla="*/ 765810 w 1828800"/>
              <a:gd name="connsiteY2" fmla="*/ 856662 h 1863379"/>
              <a:gd name="connsiteX3" fmla="*/ 685800 w 1828800"/>
              <a:gd name="connsiteY3" fmla="*/ 1846785 h 1863379"/>
              <a:gd name="connsiteX4" fmla="*/ 0 w 1828800"/>
              <a:gd name="connsiteY4" fmla="*/ 1862025 h 1863379"/>
              <a:gd name="connsiteX0" fmla="*/ 1828800 w 1828800"/>
              <a:gd name="connsiteY0" fmla="*/ 155145 h 1869524"/>
              <a:gd name="connsiteX1" fmla="*/ 830580 w 1828800"/>
              <a:gd name="connsiteY1" fmla="*/ 162765 h 1869524"/>
              <a:gd name="connsiteX2" fmla="*/ 765810 w 1828800"/>
              <a:gd name="connsiteY2" fmla="*/ 856662 h 1869524"/>
              <a:gd name="connsiteX3" fmla="*/ 685800 w 1828800"/>
              <a:gd name="connsiteY3" fmla="*/ 1856310 h 1869524"/>
              <a:gd name="connsiteX4" fmla="*/ 0 w 1828800"/>
              <a:gd name="connsiteY4" fmla="*/ 1862025 h 1869524"/>
              <a:gd name="connsiteX0" fmla="*/ 1864518 w 1864518"/>
              <a:gd name="connsiteY0" fmla="*/ 155145 h 1923603"/>
              <a:gd name="connsiteX1" fmla="*/ 866298 w 1864518"/>
              <a:gd name="connsiteY1" fmla="*/ 162765 h 1923603"/>
              <a:gd name="connsiteX2" fmla="*/ 801528 w 1864518"/>
              <a:gd name="connsiteY2" fmla="*/ 856662 h 1923603"/>
              <a:gd name="connsiteX3" fmla="*/ 721518 w 1864518"/>
              <a:gd name="connsiteY3" fmla="*/ 1856310 h 1923603"/>
              <a:gd name="connsiteX4" fmla="*/ 0 w 1864518"/>
              <a:gd name="connsiteY4" fmla="*/ 1838213 h 1923603"/>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51780"/>
              <a:gd name="connsiteX1" fmla="*/ 866298 w 1864518"/>
              <a:gd name="connsiteY1" fmla="*/ 162765 h 1851780"/>
              <a:gd name="connsiteX2" fmla="*/ 777716 w 1864518"/>
              <a:gd name="connsiteY2" fmla="*/ 713787 h 1851780"/>
              <a:gd name="connsiteX3" fmla="*/ 750093 w 1864518"/>
              <a:gd name="connsiteY3" fmla="*/ 1727722 h 1851780"/>
              <a:gd name="connsiteX4" fmla="*/ 0 w 1864518"/>
              <a:gd name="connsiteY4" fmla="*/ 1838213 h 1851780"/>
              <a:gd name="connsiteX0" fmla="*/ 1864518 w 1864518"/>
              <a:gd name="connsiteY0" fmla="*/ 155145 h 1851780"/>
              <a:gd name="connsiteX1" fmla="*/ 866298 w 1864518"/>
              <a:gd name="connsiteY1" fmla="*/ 162765 h 1851780"/>
              <a:gd name="connsiteX2" fmla="*/ 777716 w 1864518"/>
              <a:gd name="connsiteY2" fmla="*/ 713787 h 1851780"/>
              <a:gd name="connsiteX3" fmla="*/ 750093 w 1864518"/>
              <a:gd name="connsiteY3" fmla="*/ 1727722 h 1851780"/>
              <a:gd name="connsiteX4" fmla="*/ 0 w 1864518"/>
              <a:gd name="connsiteY4" fmla="*/ 1838213 h 1851780"/>
              <a:gd name="connsiteX0" fmla="*/ 1864518 w 1864518"/>
              <a:gd name="connsiteY0" fmla="*/ 155145 h 1851780"/>
              <a:gd name="connsiteX1" fmla="*/ 866298 w 1864518"/>
              <a:gd name="connsiteY1" fmla="*/ 162765 h 1851780"/>
              <a:gd name="connsiteX2" fmla="*/ 777716 w 1864518"/>
              <a:gd name="connsiteY2" fmla="*/ 713787 h 1851780"/>
              <a:gd name="connsiteX3" fmla="*/ 750093 w 1864518"/>
              <a:gd name="connsiteY3" fmla="*/ 1727722 h 1851780"/>
              <a:gd name="connsiteX4" fmla="*/ 0 w 1864518"/>
              <a:gd name="connsiteY4" fmla="*/ 1838213 h 1851780"/>
              <a:gd name="connsiteX0" fmla="*/ 1864518 w 1864518"/>
              <a:gd name="connsiteY0" fmla="*/ 57215 h 1753850"/>
              <a:gd name="connsiteX1" fmla="*/ 866298 w 1864518"/>
              <a:gd name="connsiteY1" fmla="*/ 64835 h 1753850"/>
              <a:gd name="connsiteX2" fmla="*/ 777716 w 1864518"/>
              <a:gd name="connsiteY2" fmla="*/ 615857 h 1753850"/>
              <a:gd name="connsiteX3" fmla="*/ 750093 w 1864518"/>
              <a:gd name="connsiteY3" fmla="*/ 1629792 h 1753850"/>
              <a:gd name="connsiteX4" fmla="*/ 0 w 1864518"/>
              <a:gd name="connsiteY4" fmla="*/ 1740283 h 1753850"/>
              <a:gd name="connsiteX0" fmla="*/ 1864518 w 1864518"/>
              <a:gd name="connsiteY0" fmla="*/ 0 h 1696635"/>
              <a:gd name="connsiteX1" fmla="*/ 866298 w 1864518"/>
              <a:gd name="connsiteY1" fmla="*/ 7620 h 1696635"/>
              <a:gd name="connsiteX2" fmla="*/ 777716 w 1864518"/>
              <a:gd name="connsiteY2" fmla="*/ 558642 h 1696635"/>
              <a:gd name="connsiteX3" fmla="*/ 750093 w 1864518"/>
              <a:gd name="connsiteY3" fmla="*/ 1572577 h 1696635"/>
              <a:gd name="connsiteX4" fmla="*/ 0 w 1864518"/>
              <a:gd name="connsiteY4" fmla="*/ 1683068 h 169663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093"/>
              <a:gd name="connsiteX1" fmla="*/ 866298 w 1864518"/>
              <a:gd name="connsiteY1" fmla="*/ 607 h 1696093"/>
              <a:gd name="connsiteX2" fmla="*/ 844391 w 1864518"/>
              <a:gd name="connsiteY2" fmla="*/ 570679 h 1696093"/>
              <a:gd name="connsiteX3" fmla="*/ 750093 w 1864518"/>
              <a:gd name="connsiteY3" fmla="*/ 1572707 h 1696093"/>
              <a:gd name="connsiteX4" fmla="*/ 0 w 1864518"/>
              <a:gd name="connsiteY4" fmla="*/ 1683198 h 1696093"/>
              <a:gd name="connsiteX0" fmla="*/ 1864518 w 1864518"/>
              <a:gd name="connsiteY0" fmla="*/ 130 h 1696093"/>
              <a:gd name="connsiteX1" fmla="*/ 866298 w 1864518"/>
              <a:gd name="connsiteY1" fmla="*/ 607 h 1696093"/>
              <a:gd name="connsiteX2" fmla="*/ 844391 w 1864518"/>
              <a:gd name="connsiteY2" fmla="*/ 570679 h 1696093"/>
              <a:gd name="connsiteX3" fmla="*/ 750093 w 1864518"/>
              <a:gd name="connsiteY3" fmla="*/ 1572707 h 1696093"/>
              <a:gd name="connsiteX4" fmla="*/ 0 w 1864518"/>
              <a:gd name="connsiteY4" fmla="*/ 1683198 h 1696093"/>
              <a:gd name="connsiteX0" fmla="*/ 1864518 w 1864518"/>
              <a:gd name="connsiteY0" fmla="*/ 130 h 1696093"/>
              <a:gd name="connsiteX1" fmla="*/ 866298 w 1864518"/>
              <a:gd name="connsiteY1" fmla="*/ 607 h 1696093"/>
              <a:gd name="connsiteX2" fmla="*/ 844391 w 1864518"/>
              <a:gd name="connsiteY2" fmla="*/ 570679 h 1696093"/>
              <a:gd name="connsiteX3" fmla="*/ 750093 w 1864518"/>
              <a:gd name="connsiteY3" fmla="*/ 1572707 h 1696093"/>
              <a:gd name="connsiteX4" fmla="*/ 0 w 1864518"/>
              <a:gd name="connsiteY4" fmla="*/ 1683198 h 1696093"/>
              <a:gd name="connsiteX0" fmla="*/ 1864518 w 1864518"/>
              <a:gd name="connsiteY0" fmla="*/ 2419 h 1698382"/>
              <a:gd name="connsiteX1" fmla="*/ 847248 w 1864518"/>
              <a:gd name="connsiteY1" fmla="*/ 515 h 1698382"/>
              <a:gd name="connsiteX2" fmla="*/ 844391 w 1864518"/>
              <a:gd name="connsiteY2" fmla="*/ 572968 h 1698382"/>
              <a:gd name="connsiteX3" fmla="*/ 750093 w 1864518"/>
              <a:gd name="connsiteY3" fmla="*/ 1574996 h 1698382"/>
              <a:gd name="connsiteX4" fmla="*/ 0 w 1864518"/>
              <a:gd name="connsiteY4" fmla="*/ 1685487 h 1698382"/>
              <a:gd name="connsiteX0" fmla="*/ 1864518 w 1864518"/>
              <a:gd name="connsiteY0" fmla="*/ 2419 h 1698382"/>
              <a:gd name="connsiteX1" fmla="*/ 847248 w 1864518"/>
              <a:gd name="connsiteY1" fmla="*/ 515 h 1698382"/>
              <a:gd name="connsiteX2" fmla="*/ 844391 w 1864518"/>
              <a:gd name="connsiteY2" fmla="*/ 572968 h 1698382"/>
              <a:gd name="connsiteX3" fmla="*/ 750093 w 1864518"/>
              <a:gd name="connsiteY3" fmla="*/ 1574996 h 1698382"/>
              <a:gd name="connsiteX4" fmla="*/ 0 w 1864518"/>
              <a:gd name="connsiteY4" fmla="*/ 1685487 h 1698382"/>
              <a:gd name="connsiteX0" fmla="*/ 1864518 w 1864518"/>
              <a:gd name="connsiteY0" fmla="*/ 2419 h 1698248"/>
              <a:gd name="connsiteX1" fmla="*/ 847248 w 1864518"/>
              <a:gd name="connsiteY1" fmla="*/ 515 h 1698248"/>
              <a:gd name="connsiteX2" fmla="*/ 844391 w 1864518"/>
              <a:gd name="connsiteY2" fmla="*/ 575349 h 1698248"/>
              <a:gd name="connsiteX3" fmla="*/ 750093 w 1864518"/>
              <a:gd name="connsiteY3" fmla="*/ 1574996 h 1698248"/>
              <a:gd name="connsiteX4" fmla="*/ 0 w 1864518"/>
              <a:gd name="connsiteY4" fmla="*/ 1685487 h 1698248"/>
              <a:gd name="connsiteX0" fmla="*/ 1864518 w 1864518"/>
              <a:gd name="connsiteY0" fmla="*/ 9402 h 1705231"/>
              <a:gd name="connsiteX1" fmla="*/ 837723 w 1864518"/>
              <a:gd name="connsiteY1" fmla="*/ 355 h 1705231"/>
              <a:gd name="connsiteX2" fmla="*/ 844391 w 1864518"/>
              <a:gd name="connsiteY2" fmla="*/ 582332 h 1705231"/>
              <a:gd name="connsiteX3" fmla="*/ 750093 w 1864518"/>
              <a:gd name="connsiteY3" fmla="*/ 1581979 h 1705231"/>
              <a:gd name="connsiteX4" fmla="*/ 0 w 1864518"/>
              <a:gd name="connsiteY4" fmla="*/ 1692470 h 1705231"/>
              <a:gd name="connsiteX0" fmla="*/ 1864518 w 1864518"/>
              <a:gd name="connsiteY0" fmla="*/ 9402 h 1705231"/>
              <a:gd name="connsiteX1" fmla="*/ 837723 w 1864518"/>
              <a:gd name="connsiteY1" fmla="*/ 355 h 1705231"/>
              <a:gd name="connsiteX2" fmla="*/ 844391 w 1864518"/>
              <a:gd name="connsiteY2" fmla="*/ 582332 h 1705231"/>
              <a:gd name="connsiteX3" fmla="*/ 750093 w 1864518"/>
              <a:gd name="connsiteY3" fmla="*/ 1581979 h 1705231"/>
              <a:gd name="connsiteX4" fmla="*/ 0 w 1864518"/>
              <a:gd name="connsiteY4" fmla="*/ 1692470 h 1705231"/>
              <a:gd name="connsiteX0" fmla="*/ 1864518 w 1864518"/>
              <a:gd name="connsiteY0" fmla="*/ 9402 h 1705231"/>
              <a:gd name="connsiteX1" fmla="*/ 837723 w 1864518"/>
              <a:gd name="connsiteY1" fmla="*/ 355 h 1705231"/>
              <a:gd name="connsiteX2" fmla="*/ 844391 w 1864518"/>
              <a:gd name="connsiteY2" fmla="*/ 582332 h 1705231"/>
              <a:gd name="connsiteX3" fmla="*/ 750093 w 1864518"/>
              <a:gd name="connsiteY3" fmla="*/ 1581979 h 1705231"/>
              <a:gd name="connsiteX4" fmla="*/ 0 w 1864518"/>
              <a:gd name="connsiteY4" fmla="*/ 1692470 h 1705231"/>
              <a:gd name="connsiteX0" fmla="*/ 1864518 w 1864518"/>
              <a:gd name="connsiteY0" fmla="*/ 0 h 1695829"/>
              <a:gd name="connsiteX1" fmla="*/ 842486 w 1864518"/>
              <a:gd name="connsiteY1" fmla="*/ 5241 h 1695829"/>
              <a:gd name="connsiteX2" fmla="*/ 844391 w 1864518"/>
              <a:gd name="connsiteY2" fmla="*/ 572930 h 1695829"/>
              <a:gd name="connsiteX3" fmla="*/ 750093 w 1864518"/>
              <a:gd name="connsiteY3" fmla="*/ 1572577 h 1695829"/>
              <a:gd name="connsiteX4" fmla="*/ 0 w 1864518"/>
              <a:gd name="connsiteY4" fmla="*/ 1683068 h 1695829"/>
              <a:gd name="connsiteX0" fmla="*/ 1864518 w 1864518"/>
              <a:gd name="connsiteY0" fmla="*/ 0 h 1695829"/>
              <a:gd name="connsiteX1" fmla="*/ 842486 w 1864518"/>
              <a:gd name="connsiteY1" fmla="*/ 5241 h 1695829"/>
              <a:gd name="connsiteX2" fmla="*/ 844391 w 1864518"/>
              <a:gd name="connsiteY2" fmla="*/ 572930 h 1695829"/>
              <a:gd name="connsiteX3" fmla="*/ 750093 w 1864518"/>
              <a:gd name="connsiteY3" fmla="*/ 1572577 h 1695829"/>
              <a:gd name="connsiteX4" fmla="*/ 0 w 1864518"/>
              <a:gd name="connsiteY4" fmla="*/ 1683068 h 1695829"/>
              <a:gd name="connsiteX0" fmla="*/ 1864518 w 1864518"/>
              <a:gd name="connsiteY0" fmla="*/ 0 h 1695829"/>
              <a:gd name="connsiteX1" fmla="*/ 842486 w 1864518"/>
              <a:gd name="connsiteY1" fmla="*/ 5241 h 1695829"/>
              <a:gd name="connsiteX2" fmla="*/ 844391 w 1864518"/>
              <a:gd name="connsiteY2" fmla="*/ 572930 h 1695829"/>
              <a:gd name="connsiteX3" fmla="*/ 750093 w 1864518"/>
              <a:gd name="connsiteY3" fmla="*/ 1572577 h 1695829"/>
              <a:gd name="connsiteX4" fmla="*/ 0 w 1864518"/>
              <a:gd name="connsiteY4" fmla="*/ 1683068 h 1695829"/>
              <a:gd name="connsiteX0" fmla="*/ 1864518 w 1864518"/>
              <a:gd name="connsiteY0" fmla="*/ 0 h 1683068"/>
              <a:gd name="connsiteX1" fmla="*/ 842486 w 1864518"/>
              <a:gd name="connsiteY1" fmla="*/ 5241 h 1683068"/>
              <a:gd name="connsiteX2" fmla="*/ 844391 w 1864518"/>
              <a:gd name="connsiteY2" fmla="*/ 572930 h 1683068"/>
              <a:gd name="connsiteX3" fmla="*/ 750093 w 1864518"/>
              <a:gd name="connsiteY3" fmla="*/ 1572577 h 1683068"/>
              <a:gd name="connsiteX4" fmla="*/ 0 w 1864518"/>
              <a:gd name="connsiteY4" fmla="*/ 1683068 h 1683068"/>
              <a:gd name="connsiteX0" fmla="*/ 1864518 w 1864518"/>
              <a:gd name="connsiteY0" fmla="*/ 0 h 1689176"/>
              <a:gd name="connsiteX1" fmla="*/ 842486 w 1864518"/>
              <a:gd name="connsiteY1" fmla="*/ 5241 h 1689176"/>
              <a:gd name="connsiteX2" fmla="*/ 844391 w 1864518"/>
              <a:gd name="connsiteY2" fmla="*/ 572930 h 1689176"/>
              <a:gd name="connsiteX3" fmla="*/ 781049 w 1864518"/>
              <a:gd name="connsiteY3" fmla="*/ 1613058 h 1689176"/>
              <a:gd name="connsiteX4" fmla="*/ 0 w 1864518"/>
              <a:gd name="connsiteY4" fmla="*/ 1683068 h 1689176"/>
              <a:gd name="connsiteX0" fmla="*/ 1864518 w 1864518"/>
              <a:gd name="connsiteY0" fmla="*/ 0 h 1691259"/>
              <a:gd name="connsiteX1" fmla="*/ 842486 w 1864518"/>
              <a:gd name="connsiteY1" fmla="*/ 5241 h 1691259"/>
              <a:gd name="connsiteX2" fmla="*/ 844391 w 1864518"/>
              <a:gd name="connsiteY2" fmla="*/ 572930 h 1691259"/>
              <a:gd name="connsiteX3" fmla="*/ 764381 w 1864518"/>
              <a:gd name="connsiteY3" fmla="*/ 1617821 h 1691259"/>
              <a:gd name="connsiteX4" fmla="*/ 0 w 1864518"/>
              <a:gd name="connsiteY4" fmla="*/ 1683068 h 1691259"/>
              <a:gd name="connsiteX0" fmla="*/ 1864518 w 1864518"/>
              <a:gd name="connsiteY0" fmla="*/ 0 h 1691259"/>
              <a:gd name="connsiteX1" fmla="*/ 842486 w 1864518"/>
              <a:gd name="connsiteY1" fmla="*/ 5241 h 1691259"/>
              <a:gd name="connsiteX2" fmla="*/ 844391 w 1864518"/>
              <a:gd name="connsiteY2" fmla="*/ 572930 h 1691259"/>
              <a:gd name="connsiteX3" fmla="*/ 750094 w 1864518"/>
              <a:gd name="connsiteY3" fmla="*/ 1617821 h 1691259"/>
              <a:gd name="connsiteX4" fmla="*/ 0 w 1864518"/>
              <a:gd name="connsiteY4" fmla="*/ 1683068 h 1691259"/>
              <a:gd name="connsiteX0" fmla="*/ 1864518 w 1864518"/>
              <a:gd name="connsiteY0" fmla="*/ 0 h 1690194"/>
              <a:gd name="connsiteX1" fmla="*/ 842486 w 1864518"/>
              <a:gd name="connsiteY1" fmla="*/ 5241 h 1690194"/>
              <a:gd name="connsiteX2" fmla="*/ 844391 w 1864518"/>
              <a:gd name="connsiteY2" fmla="*/ 572930 h 1690194"/>
              <a:gd name="connsiteX3" fmla="*/ 745331 w 1864518"/>
              <a:gd name="connsiteY3" fmla="*/ 1615439 h 1690194"/>
              <a:gd name="connsiteX4" fmla="*/ 0 w 1864518"/>
              <a:gd name="connsiteY4" fmla="*/ 1683068 h 1690194"/>
              <a:gd name="connsiteX0" fmla="*/ 1864518 w 1864518"/>
              <a:gd name="connsiteY0" fmla="*/ 0 h 1690194"/>
              <a:gd name="connsiteX1" fmla="*/ 842486 w 1864518"/>
              <a:gd name="connsiteY1" fmla="*/ 5241 h 1690194"/>
              <a:gd name="connsiteX2" fmla="*/ 844391 w 1864518"/>
              <a:gd name="connsiteY2" fmla="*/ 572930 h 1690194"/>
              <a:gd name="connsiteX3" fmla="*/ 738187 w 1864518"/>
              <a:gd name="connsiteY3" fmla="*/ 1615439 h 1690194"/>
              <a:gd name="connsiteX4" fmla="*/ 0 w 1864518"/>
              <a:gd name="connsiteY4" fmla="*/ 1683068 h 1690194"/>
              <a:gd name="connsiteX0" fmla="*/ 1864518 w 1864518"/>
              <a:gd name="connsiteY0" fmla="*/ 0 h 1690194"/>
              <a:gd name="connsiteX1" fmla="*/ 842486 w 1864518"/>
              <a:gd name="connsiteY1" fmla="*/ 5241 h 1690194"/>
              <a:gd name="connsiteX2" fmla="*/ 844391 w 1864518"/>
              <a:gd name="connsiteY2" fmla="*/ 572930 h 1690194"/>
              <a:gd name="connsiteX3" fmla="*/ 731043 w 1864518"/>
              <a:gd name="connsiteY3" fmla="*/ 1615439 h 1690194"/>
              <a:gd name="connsiteX4" fmla="*/ 0 w 1864518"/>
              <a:gd name="connsiteY4" fmla="*/ 1683068 h 1690194"/>
              <a:gd name="connsiteX0" fmla="*/ 1864518 w 1864518"/>
              <a:gd name="connsiteY0" fmla="*/ 0 h 1688207"/>
              <a:gd name="connsiteX1" fmla="*/ 842486 w 1864518"/>
              <a:gd name="connsiteY1" fmla="*/ 5241 h 1688207"/>
              <a:gd name="connsiteX2" fmla="*/ 844391 w 1864518"/>
              <a:gd name="connsiteY2" fmla="*/ 572930 h 1688207"/>
              <a:gd name="connsiteX3" fmla="*/ 731043 w 1864518"/>
              <a:gd name="connsiteY3" fmla="*/ 1610676 h 1688207"/>
              <a:gd name="connsiteX4" fmla="*/ 0 w 1864518"/>
              <a:gd name="connsiteY4" fmla="*/ 1683068 h 1688207"/>
              <a:gd name="connsiteX0" fmla="*/ 1864518 w 1864518"/>
              <a:gd name="connsiteY0" fmla="*/ 0 h 1685622"/>
              <a:gd name="connsiteX1" fmla="*/ 842486 w 1864518"/>
              <a:gd name="connsiteY1" fmla="*/ 5241 h 1685622"/>
              <a:gd name="connsiteX2" fmla="*/ 844391 w 1864518"/>
              <a:gd name="connsiteY2" fmla="*/ 572930 h 1685622"/>
              <a:gd name="connsiteX3" fmla="*/ 731043 w 1864518"/>
              <a:gd name="connsiteY3" fmla="*/ 1603532 h 1685622"/>
              <a:gd name="connsiteX4" fmla="*/ 0 w 1864518"/>
              <a:gd name="connsiteY4" fmla="*/ 1683068 h 1685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518" h="1685622">
                <a:moveTo>
                  <a:pt x="1864518" y="0"/>
                </a:moveTo>
                <a:cubicBezTo>
                  <a:pt x="1404460" y="9048"/>
                  <a:pt x="1235392" y="1907"/>
                  <a:pt x="842486" y="5241"/>
                </a:cubicBezTo>
                <a:cubicBezTo>
                  <a:pt x="843914" y="581741"/>
                  <a:pt x="839948" y="4129"/>
                  <a:pt x="844391" y="572930"/>
                </a:cubicBezTo>
                <a:cubicBezTo>
                  <a:pt x="834549" y="920275"/>
                  <a:pt x="876538" y="1489947"/>
                  <a:pt x="731043" y="1603532"/>
                </a:cubicBezTo>
                <a:cubicBezTo>
                  <a:pt x="585548" y="1717117"/>
                  <a:pt x="309562" y="1677988"/>
                  <a:pt x="0" y="1683068"/>
                </a:cubicBez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dirty="0">
              <a:solidFill>
                <a:prstClr val="black"/>
              </a:solidFill>
              <a:latin typeface="Calibri" panose="020F0502020204030204"/>
            </a:endParaRPr>
          </a:p>
        </p:txBody>
      </p:sp>
      <p:cxnSp>
        <p:nvCxnSpPr>
          <p:cNvPr id="562" name="Straight Connector 561">
            <a:extLst>
              <a:ext uri="{FF2B5EF4-FFF2-40B4-BE49-F238E27FC236}">
                <a16:creationId xmlns:a16="http://schemas.microsoft.com/office/drawing/2014/main" id="{DCEF489F-59A4-4807-ABDE-D88F47C0B31F}"/>
              </a:ext>
            </a:extLst>
          </p:cNvPr>
          <p:cNvCxnSpPr>
            <a:cxnSpLocks/>
          </p:cNvCxnSpPr>
          <p:nvPr/>
        </p:nvCxnSpPr>
        <p:spPr>
          <a:xfrm>
            <a:off x="5598638" y="4792861"/>
            <a:ext cx="812281" cy="0"/>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570" name="Freeform: Shape 569">
            <a:extLst>
              <a:ext uri="{FF2B5EF4-FFF2-40B4-BE49-F238E27FC236}">
                <a16:creationId xmlns:a16="http://schemas.microsoft.com/office/drawing/2014/main" id="{AEFCD9D9-D13F-45E5-A621-E1AEE3C73F24}"/>
              </a:ext>
            </a:extLst>
          </p:cNvPr>
          <p:cNvSpPr/>
          <p:nvPr/>
        </p:nvSpPr>
        <p:spPr>
          <a:xfrm>
            <a:off x="6406804" y="3829078"/>
            <a:ext cx="1020763" cy="966788"/>
          </a:xfrm>
          <a:custGeom>
            <a:avLst/>
            <a:gdLst>
              <a:gd name="connsiteX0" fmla="*/ 31880 w 1047880"/>
              <a:gd name="connsiteY0" fmla="*/ 938842 h 938842"/>
              <a:gd name="connsiteX1" fmla="*/ 19180 w 1047880"/>
              <a:gd name="connsiteY1" fmla="*/ 729292 h 938842"/>
              <a:gd name="connsiteX2" fmla="*/ 25530 w 1047880"/>
              <a:gd name="connsiteY2" fmla="*/ 538792 h 938842"/>
              <a:gd name="connsiteX3" fmla="*/ 130 w 1047880"/>
              <a:gd name="connsiteY3" fmla="*/ 341942 h 938842"/>
              <a:gd name="connsiteX4" fmla="*/ 38230 w 1047880"/>
              <a:gd name="connsiteY4" fmla="*/ 132392 h 938842"/>
              <a:gd name="connsiteX5" fmla="*/ 222380 w 1047880"/>
              <a:gd name="connsiteY5" fmla="*/ 87942 h 938842"/>
              <a:gd name="connsiteX6" fmla="*/ 755780 w 1047880"/>
              <a:gd name="connsiteY6" fmla="*/ 11742 h 938842"/>
              <a:gd name="connsiteX7" fmla="*/ 1047880 w 1047880"/>
              <a:gd name="connsiteY7" fmla="*/ 5392 h 938842"/>
              <a:gd name="connsiteX0" fmla="*/ 27118 w 1047880"/>
              <a:gd name="connsiteY0" fmla="*/ 943605 h 943605"/>
              <a:gd name="connsiteX1" fmla="*/ 19180 w 1047880"/>
              <a:gd name="connsiteY1" fmla="*/ 729292 h 943605"/>
              <a:gd name="connsiteX2" fmla="*/ 25530 w 1047880"/>
              <a:gd name="connsiteY2" fmla="*/ 538792 h 943605"/>
              <a:gd name="connsiteX3" fmla="*/ 130 w 1047880"/>
              <a:gd name="connsiteY3" fmla="*/ 341942 h 943605"/>
              <a:gd name="connsiteX4" fmla="*/ 38230 w 1047880"/>
              <a:gd name="connsiteY4" fmla="*/ 132392 h 943605"/>
              <a:gd name="connsiteX5" fmla="*/ 222380 w 1047880"/>
              <a:gd name="connsiteY5" fmla="*/ 87942 h 943605"/>
              <a:gd name="connsiteX6" fmla="*/ 755780 w 1047880"/>
              <a:gd name="connsiteY6" fmla="*/ 11742 h 943605"/>
              <a:gd name="connsiteX7" fmla="*/ 1047880 w 1047880"/>
              <a:gd name="connsiteY7" fmla="*/ 5392 h 943605"/>
              <a:gd name="connsiteX0" fmla="*/ 27118 w 1047880"/>
              <a:gd name="connsiteY0" fmla="*/ 947136 h 947136"/>
              <a:gd name="connsiteX1" fmla="*/ 19180 w 1047880"/>
              <a:gd name="connsiteY1" fmla="*/ 732823 h 947136"/>
              <a:gd name="connsiteX2" fmla="*/ 25530 w 1047880"/>
              <a:gd name="connsiteY2" fmla="*/ 542323 h 947136"/>
              <a:gd name="connsiteX3" fmla="*/ 130 w 1047880"/>
              <a:gd name="connsiteY3" fmla="*/ 345473 h 947136"/>
              <a:gd name="connsiteX4" fmla="*/ 38230 w 1047880"/>
              <a:gd name="connsiteY4" fmla="*/ 135923 h 947136"/>
              <a:gd name="connsiteX5" fmla="*/ 222380 w 1047880"/>
              <a:gd name="connsiteY5" fmla="*/ 91473 h 947136"/>
              <a:gd name="connsiteX6" fmla="*/ 758162 w 1047880"/>
              <a:gd name="connsiteY6" fmla="*/ 8129 h 947136"/>
              <a:gd name="connsiteX7" fmla="*/ 1047880 w 1047880"/>
              <a:gd name="connsiteY7" fmla="*/ 8923 h 947136"/>
              <a:gd name="connsiteX0" fmla="*/ 27167 w 1047929"/>
              <a:gd name="connsiteY0" fmla="*/ 947136 h 947136"/>
              <a:gd name="connsiteX1" fmla="*/ 19229 w 1047929"/>
              <a:gd name="connsiteY1" fmla="*/ 732823 h 947136"/>
              <a:gd name="connsiteX2" fmla="*/ 25579 w 1047929"/>
              <a:gd name="connsiteY2" fmla="*/ 542323 h 947136"/>
              <a:gd name="connsiteX3" fmla="*/ 179 w 1047929"/>
              <a:gd name="connsiteY3" fmla="*/ 345473 h 947136"/>
              <a:gd name="connsiteX4" fmla="*/ 40660 w 1047929"/>
              <a:gd name="connsiteY4" fmla="*/ 21623 h 947136"/>
              <a:gd name="connsiteX5" fmla="*/ 222429 w 1047929"/>
              <a:gd name="connsiteY5" fmla="*/ 91473 h 947136"/>
              <a:gd name="connsiteX6" fmla="*/ 758211 w 1047929"/>
              <a:gd name="connsiteY6" fmla="*/ 8129 h 947136"/>
              <a:gd name="connsiteX7" fmla="*/ 1047929 w 1047929"/>
              <a:gd name="connsiteY7" fmla="*/ 8923 h 947136"/>
              <a:gd name="connsiteX0" fmla="*/ 27167 w 1047929"/>
              <a:gd name="connsiteY0" fmla="*/ 948754 h 948754"/>
              <a:gd name="connsiteX1" fmla="*/ 19229 w 1047929"/>
              <a:gd name="connsiteY1" fmla="*/ 734441 h 948754"/>
              <a:gd name="connsiteX2" fmla="*/ 25579 w 1047929"/>
              <a:gd name="connsiteY2" fmla="*/ 543941 h 948754"/>
              <a:gd name="connsiteX3" fmla="*/ 179 w 1047929"/>
              <a:gd name="connsiteY3" fmla="*/ 347091 h 948754"/>
              <a:gd name="connsiteX4" fmla="*/ 40660 w 1047929"/>
              <a:gd name="connsiteY4" fmla="*/ 23241 h 948754"/>
              <a:gd name="connsiteX5" fmla="*/ 229572 w 1047929"/>
              <a:gd name="connsiteY5" fmla="*/ 24035 h 948754"/>
              <a:gd name="connsiteX6" fmla="*/ 758211 w 1047929"/>
              <a:gd name="connsiteY6" fmla="*/ 9747 h 948754"/>
              <a:gd name="connsiteX7" fmla="*/ 1047929 w 1047929"/>
              <a:gd name="connsiteY7" fmla="*/ 10541 h 948754"/>
              <a:gd name="connsiteX0" fmla="*/ 27167 w 1047929"/>
              <a:gd name="connsiteY0" fmla="*/ 951180 h 951180"/>
              <a:gd name="connsiteX1" fmla="*/ 19229 w 1047929"/>
              <a:gd name="connsiteY1" fmla="*/ 736867 h 951180"/>
              <a:gd name="connsiteX2" fmla="*/ 25579 w 1047929"/>
              <a:gd name="connsiteY2" fmla="*/ 546367 h 951180"/>
              <a:gd name="connsiteX3" fmla="*/ 179 w 1047929"/>
              <a:gd name="connsiteY3" fmla="*/ 349517 h 951180"/>
              <a:gd name="connsiteX4" fmla="*/ 40660 w 1047929"/>
              <a:gd name="connsiteY4" fmla="*/ 25667 h 951180"/>
              <a:gd name="connsiteX5" fmla="*/ 229572 w 1047929"/>
              <a:gd name="connsiteY5" fmla="*/ 19317 h 951180"/>
              <a:gd name="connsiteX6" fmla="*/ 758211 w 1047929"/>
              <a:gd name="connsiteY6" fmla="*/ 12173 h 951180"/>
              <a:gd name="connsiteX7" fmla="*/ 1047929 w 1047929"/>
              <a:gd name="connsiteY7" fmla="*/ 12967 h 951180"/>
              <a:gd name="connsiteX0" fmla="*/ 27167 w 1052691"/>
              <a:gd name="connsiteY0" fmla="*/ 952506 h 952506"/>
              <a:gd name="connsiteX1" fmla="*/ 19229 w 1052691"/>
              <a:gd name="connsiteY1" fmla="*/ 738193 h 952506"/>
              <a:gd name="connsiteX2" fmla="*/ 25579 w 1052691"/>
              <a:gd name="connsiteY2" fmla="*/ 547693 h 952506"/>
              <a:gd name="connsiteX3" fmla="*/ 179 w 1052691"/>
              <a:gd name="connsiteY3" fmla="*/ 350843 h 952506"/>
              <a:gd name="connsiteX4" fmla="*/ 40660 w 1052691"/>
              <a:gd name="connsiteY4" fmla="*/ 26993 h 952506"/>
              <a:gd name="connsiteX5" fmla="*/ 229572 w 1052691"/>
              <a:gd name="connsiteY5" fmla="*/ 20643 h 952506"/>
              <a:gd name="connsiteX6" fmla="*/ 758211 w 1052691"/>
              <a:gd name="connsiteY6" fmla="*/ 13499 h 952506"/>
              <a:gd name="connsiteX7" fmla="*/ 1052691 w 1052691"/>
              <a:gd name="connsiteY7" fmla="*/ 2387 h 952506"/>
              <a:gd name="connsiteX0" fmla="*/ 27167 w 1040785"/>
              <a:gd name="connsiteY0" fmla="*/ 952506 h 952506"/>
              <a:gd name="connsiteX1" fmla="*/ 19229 w 1040785"/>
              <a:gd name="connsiteY1" fmla="*/ 738193 h 952506"/>
              <a:gd name="connsiteX2" fmla="*/ 25579 w 1040785"/>
              <a:gd name="connsiteY2" fmla="*/ 547693 h 952506"/>
              <a:gd name="connsiteX3" fmla="*/ 179 w 1040785"/>
              <a:gd name="connsiteY3" fmla="*/ 350843 h 952506"/>
              <a:gd name="connsiteX4" fmla="*/ 40660 w 1040785"/>
              <a:gd name="connsiteY4" fmla="*/ 26993 h 952506"/>
              <a:gd name="connsiteX5" fmla="*/ 229572 w 1040785"/>
              <a:gd name="connsiteY5" fmla="*/ 20643 h 952506"/>
              <a:gd name="connsiteX6" fmla="*/ 758211 w 1040785"/>
              <a:gd name="connsiteY6" fmla="*/ 13499 h 952506"/>
              <a:gd name="connsiteX7" fmla="*/ 1040785 w 1040785"/>
              <a:gd name="connsiteY7" fmla="*/ 2387 h 952506"/>
              <a:gd name="connsiteX0" fmla="*/ 27167 w 1040785"/>
              <a:gd name="connsiteY0" fmla="*/ 954154 h 954154"/>
              <a:gd name="connsiteX1" fmla="*/ 19229 w 1040785"/>
              <a:gd name="connsiteY1" fmla="*/ 739841 h 954154"/>
              <a:gd name="connsiteX2" fmla="*/ 25579 w 1040785"/>
              <a:gd name="connsiteY2" fmla="*/ 549341 h 954154"/>
              <a:gd name="connsiteX3" fmla="*/ 179 w 1040785"/>
              <a:gd name="connsiteY3" fmla="*/ 352491 h 954154"/>
              <a:gd name="connsiteX4" fmla="*/ 40660 w 1040785"/>
              <a:gd name="connsiteY4" fmla="*/ 28641 h 954154"/>
              <a:gd name="connsiteX5" fmla="*/ 229572 w 1040785"/>
              <a:gd name="connsiteY5" fmla="*/ 22291 h 954154"/>
              <a:gd name="connsiteX6" fmla="*/ 758211 w 1040785"/>
              <a:gd name="connsiteY6" fmla="*/ 5622 h 954154"/>
              <a:gd name="connsiteX7" fmla="*/ 1040785 w 1040785"/>
              <a:gd name="connsiteY7" fmla="*/ 4035 h 954154"/>
              <a:gd name="connsiteX0" fmla="*/ 27167 w 1040785"/>
              <a:gd name="connsiteY0" fmla="*/ 951010 h 951010"/>
              <a:gd name="connsiteX1" fmla="*/ 19229 w 1040785"/>
              <a:gd name="connsiteY1" fmla="*/ 736697 h 951010"/>
              <a:gd name="connsiteX2" fmla="*/ 25579 w 1040785"/>
              <a:gd name="connsiteY2" fmla="*/ 546197 h 951010"/>
              <a:gd name="connsiteX3" fmla="*/ 179 w 1040785"/>
              <a:gd name="connsiteY3" fmla="*/ 349347 h 951010"/>
              <a:gd name="connsiteX4" fmla="*/ 40660 w 1040785"/>
              <a:gd name="connsiteY4" fmla="*/ 25497 h 951010"/>
              <a:gd name="connsiteX5" fmla="*/ 229572 w 1040785"/>
              <a:gd name="connsiteY5" fmla="*/ 19147 h 951010"/>
              <a:gd name="connsiteX6" fmla="*/ 758211 w 1040785"/>
              <a:gd name="connsiteY6" fmla="*/ 2478 h 951010"/>
              <a:gd name="connsiteX7" fmla="*/ 1040785 w 1040785"/>
              <a:gd name="connsiteY7" fmla="*/ 891 h 951010"/>
              <a:gd name="connsiteX0" fmla="*/ 27167 w 1040785"/>
              <a:gd name="connsiteY0" fmla="*/ 950801 h 950801"/>
              <a:gd name="connsiteX1" fmla="*/ 19229 w 1040785"/>
              <a:gd name="connsiteY1" fmla="*/ 736488 h 950801"/>
              <a:gd name="connsiteX2" fmla="*/ 25579 w 1040785"/>
              <a:gd name="connsiteY2" fmla="*/ 545988 h 950801"/>
              <a:gd name="connsiteX3" fmla="*/ 179 w 1040785"/>
              <a:gd name="connsiteY3" fmla="*/ 349138 h 950801"/>
              <a:gd name="connsiteX4" fmla="*/ 40660 w 1040785"/>
              <a:gd name="connsiteY4" fmla="*/ 25288 h 950801"/>
              <a:gd name="connsiteX5" fmla="*/ 229572 w 1040785"/>
              <a:gd name="connsiteY5" fmla="*/ 18938 h 950801"/>
              <a:gd name="connsiteX6" fmla="*/ 758211 w 1040785"/>
              <a:gd name="connsiteY6" fmla="*/ 2269 h 950801"/>
              <a:gd name="connsiteX7" fmla="*/ 1040785 w 1040785"/>
              <a:gd name="connsiteY7" fmla="*/ 682 h 950801"/>
              <a:gd name="connsiteX0" fmla="*/ 54710 w 1068328"/>
              <a:gd name="connsiteY0" fmla="*/ 957559 h 957559"/>
              <a:gd name="connsiteX1" fmla="*/ 46772 w 1068328"/>
              <a:gd name="connsiteY1" fmla="*/ 743246 h 957559"/>
              <a:gd name="connsiteX2" fmla="*/ 53122 w 1068328"/>
              <a:gd name="connsiteY2" fmla="*/ 552746 h 957559"/>
              <a:gd name="connsiteX3" fmla="*/ 27722 w 1068328"/>
              <a:gd name="connsiteY3" fmla="*/ 355896 h 957559"/>
              <a:gd name="connsiteX4" fmla="*/ 68203 w 1068328"/>
              <a:gd name="connsiteY4" fmla="*/ 32046 h 957559"/>
              <a:gd name="connsiteX5" fmla="*/ 785754 w 1068328"/>
              <a:gd name="connsiteY5" fmla="*/ 9027 h 957559"/>
              <a:gd name="connsiteX6" fmla="*/ 1068328 w 1068328"/>
              <a:gd name="connsiteY6" fmla="*/ 7440 h 957559"/>
              <a:gd name="connsiteX0" fmla="*/ 27168 w 1040786"/>
              <a:gd name="connsiteY0" fmla="*/ 1009537 h 1009537"/>
              <a:gd name="connsiteX1" fmla="*/ 19230 w 1040786"/>
              <a:gd name="connsiteY1" fmla="*/ 795224 h 1009537"/>
              <a:gd name="connsiteX2" fmla="*/ 25580 w 1040786"/>
              <a:gd name="connsiteY2" fmla="*/ 604724 h 1009537"/>
              <a:gd name="connsiteX3" fmla="*/ 180 w 1040786"/>
              <a:gd name="connsiteY3" fmla="*/ 407874 h 1009537"/>
              <a:gd name="connsiteX4" fmla="*/ 40661 w 1040786"/>
              <a:gd name="connsiteY4" fmla="*/ 84024 h 1009537"/>
              <a:gd name="connsiteX5" fmla="*/ 758212 w 1040786"/>
              <a:gd name="connsiteY5" fmla="*/ 61005 h 1009537"/>
              <a:gd name="connsiteX6" fmla="*/ 1040786 w 1040786"/>
              <a:gd name="connsiteY6" fmla="*/ 59418 h 1009537"/>
              <a:gd name="connsiteX0" fmla="*/ 89768 w 1103386"/>
              <a:gd name="connsiteY0" fmla="*/ 950119 h 950119"/>
              <a:gd name="connsiteX1" fmla="*/ 81830 w 1103386"/>
              <a:gd name="connsiteY1" fmla="*/ 735806 h 950119"/>
              <a:gd name="connsiteX2" fmla="*/ 88180 w 1103386"/>
              <a:gd name="connsiteY2" fmla="*/ 545306 h 950119"/>
              <a:gd name="connsiteX3" fmla="*/ 62780 w 1103386"/>
              <a:gd name="connsiteY3" fmla="*/ 348456 h 950119"/>
              <a:gd name="connsiteX4" fmla="*/ 103261 w 1103386"/>
              <a:gd name="connsiteY4" fmla="*/ 24606 h 950119"/>
              <a:gd name="connsiteX5" fmla="*/ 820812 w 1103386"/>
              <a:gd name="connsiteY5" fmla="*/ 1587 h 950119"/>
              <a:gd name="connsiteX6" fmla="*/ 1103386 w 1103386"/>
              <a:gd name="connsiteY6" fmla="*/ 0 h 950119"/>
              <a:gd name="connsiteX0" fmla="*/ 44092 w 1057710"/>
              <a:gd name="connsiteY0" fmla="*/ 950119 h 950119"/>
              <a:gd name="connsiteX1" fmla="*/ 36154 w 1057710"/>
              <a:gd name="connsiteY1" fmla="*/ 735806 h 950119"/>
              <a:gd name="connsiteX2" fmla="*/ 42504 w 1057710"/>
              <a:gd name="connsiteY2" fmla="*/ 545306 h 950119"/>
              <a:gd name="connsiteX3" fmla="*/ 57585 w 1057710"/>
              <a:gd name="connsiteY3" fmla="*/ 24606 h 950119"/>
              <a:gd name="connsiteX4" fmla="*/ 775136 w 1057710"/>
              <a:gd name="connsiteY4" fmla="*/ 1587 h 950119"/>
              <a:gd name="connsiteX5" fmla="*/ 1057710 w 1057710"/>
              <a:gd name="connsiteY5" fmla="*/ 0 h 950119"/>
              <a:gd name="connsiteX0" fmla="*/ 46820 w 1060438"/>
              <a:gd name="connsiteY0" fmla="*/ 950119 h 950119"/>
              <a:gd name="connsiteX1" fmla="*/ 38882 w 1060438"/>
              <a:gd name="connsiteY1" fmla="*/ 735806 h 950119"/>
              <a:gd name="connsiteX2" fmla="*/ 60313 w 1060438"/>
              <a:gd name="connsiteY2" fmla="*/ 24606 h 950119"/>
              <a:gd name="connsiteX3" fmla="*/ 777864 w 1060438"/>
              <a:gd name="connsiteY3" fmla="*/ 1587 h 950119"/>
              <a:gd name="connsiteX4" fmla="*/ 1060438 w 1060438"/>
              <a:gd name="connsiteY4" fmla="*/ 0 h 950119"/>
              <a:gd name="connsiteX0" fmla="*/ 43700 w 1057318"/>
              <a:gd name="connsiteY0" fmla="*/ 950119 h 950119"/>
              <a:gd name="connsiteX1" fmla="*/ 57193 w 1057318"/>
              <a:gd name="connsiteY1" fmla="*/ 24606 h 950119"/>
              <a:gd name="connsiteX2" fmla="*/ 774744 w 1057318"/>
              <a:gd name="connsiteY2" fmla="*/ 1587 h 950119"/>
              <a:gd name="connsiteX3" fmla="*/ 1057318 w 1057318"/>
              <a:gd name="connsiteY3" fmla="*/ 0 h 950119"/>
              <a:gd name="connsiteX0" fmla="*/ 39223 w 1059985"/>
              <a:gd name="connsiteY0" fmla="*/ 1003791 h 1003791"/>
              <a:gd name="connsiteX1" fmla="*/ 59860 w 1059985"/>
              <a:gd name="connsiteY1" fmla="*/ 75897 h 1003791"/>
              <a:gd name="connsiteX2" fmla="*/ 777411 w 1059985"/>
              <a:gd name="connsiteY2" fmla="*/ 52878 h 1003791"/>
              <a:gd name="connsiteX3" fmla="*/ 1059985 w 1059985"/>
              <a:gd name="connsiteY3" fmla="*/ 51291 h 1003791"/>
              <a:gd name="connsiteX0" fmla="*/ 0 w 1020762"/>
              <a:gd name="connsiteY0" fmla="*/ 1003791 h 1003791"/>
              <a:gd name="connsiteX1" fmla="*/ 20637 w 1020762"/>
              <a:gd name="connsiteY1" fmla="*/ 75897 h 1003791"/>
              <a:gd name="connsiteX2" fmla="*/ 738188 w 1020762"/>
              <a:gd name="connsiteY2" fmla="*/ 52878 h 1003791"/>
              <a:gd name="connsiteX3" fmla="*/ 1020762 w 1020762"/>
              <a:gd name="connsiteY3" fmla="*/ 51291 h 1003791"/>
              <a:gd name="connsiteX0" fmla="*/ 0 w 1020762"/>
              <a:gd name="connsiteY0" fmla="*/ 952500 h 952500"/>
              <a:gd name="connsiteX1" fmla="*/ 20637 w 1020762"/>
              <a:gd name="connsiteY1" fmla="*/ 24606 h 952500"/>
              <a:gd name="connsiteX2" fmla="*/ 738188 w 1020762"/>
              <a:gd name="connsiteY2" fmla="*/ 1587 h 952500"/>
              <a:gd name="connsiteX3" fmla="*/ 1020762 w 1020762"/>
              <a:gd name="connsiteY3" fmla="*/ 0 h 952500"/>
              <a:gd name="connsiteX0" fmla="*/ 0 w 1020762"/>
              <a:gd name="connsiteY0" fmla="*/ 952500 h 952500"/>
              <a:gd name="connsiteX1" fmla="*/ 20637 w 1020762"/>
              <a:gd name="connsiteY1" fmla="*/ 24606 h 952500"/>
              <a:gd name="connsiteX2" fmla="*/ 738188 w 1020762"/>
              <a:gd name="connsiteY2" fmla="*/ 1587 h 952500"/>
              <a:gd name="connsiteX3" fmla="*/ 1020762 w 1020762"/>
              <a:gd name="connsiteY3" fmla="*/ 0 h 952500"/>
              <a:gd name="connsiteX0" fmla="*/ 0 w 1020762"/>
              <a:gd name="connsiteY0" fmla="*/ 953093 h 953093"/>
              <a:gd name="connsiteX1" fmla="*/ 30162 w 1020762"/>
              <a:gd name="connsiteY1" fmla="*/ 25199 h 953093"/>
              <a:gd name="connsiteX2" fmla="*/ 738188 w 1020762"/>
              <a:gd name="connsiteY2" fmla="*/ 2180 h 953093"/>
              <a:gd name="connsiteX3" fmla="*/ 1020762 w 1020762"/>
              <a:gd name="connsiteY3" fmla="*/ 593 h 953093"/>
              <a:gd name="connsiteX0" fmla="*/ 0 w 1020762"/>
              <a:gd name="connsiteY0" fmla="*/ 953093 h 953093"/>
              <a:gd name="connsiteX1" fmla="*/ 15875 w 1020762"/>
              <a:gd name="connsiteY1" fmla="*/ 25199 h 953093"/>
              <a:gd name="connsiteX2" fmla="*/ 738188 w 1020762"/>
              <a:gd name="connsiteY2" fmla="*/ 2180 h 953093"/>
              <a:gd name="connsiteX3" fmla="*/ 1020762 w 1020762"/>
              <a:gd name="connsiteY3" fmla="*/ 593 h 953093"/>
              <a:gd name="connsiteX0" fmla="*/ 0 w 1020762"/>
              <a:gd name="connsiteY0" fmla="*/ 953093 h 953093"/>
              <a:gd name="connsiteX1" fmla="*/ 15875 w 1020762"/>
              <a:gd name="connsiteY1" fmla="*/ 25199 h 953093"/>
              <a:gd name="connsiteX2" fmla="*/ 738188 w 1020762"/>
              <a:gd name="connsiteY2" fmla="*/ 2180 h 953093"/>
              <a:gd name="connsiteX3" fmla="*/ 1020762 w 1020762"/>
              <a:gd name="connsiteY3" fmla="*/ 593 h 953093"/>
              <a:gd name="connsiteX0" fmla="*/ 0 w 1020762"/>
              <a:gd name="connsiteY0" fmla="*/ 967380 h 967380"/>
              <a:gd name="connsiteX1" fmla="*/ 15875 w 1020762"/>
              <a:gd name="connsiteY1" fmla="*/ 25199 h 967380"/>
              <a:gd name="connsiteX2" fmla="*/ 738188 w 1020762"/>
              <a:gd name="connsiteY2" fmla="*/ 2180 h 967380"/>
              <a:gd name="connsiteX3" fmla="*/ 1020762 w 1020762"/>
              <a:gd name="connsiteY3" fmla="*/ 593 h 967380"/>
              <a:gd name="connsiteX0" fmla="*/ 0 w 1020762"/>
              <a:gd name="connsiteY0" fmla="*/ 966787 h 966787"/>
              <a:gd name="connsiteX1" fmla="*/ 20638 w 1020762"/>
              <a:gd name="connsiteY1" fmla="*/ 7938 h 966787"/>
              <a:gd name="connsiteX2" fmla="*/ 738188 w 1020762"/>
              <a:gd name="connsiteY2" fmla="*/ 1587 h 966787"/>
              <a:gd name="connsiteX3" fmla="*/ 1020762 w 1020762"/>
              <a:gd name="connsiteY3" fmla="*/ 0 h 966787"/>
              <a:gd name="connsiteX0" fmla="*/ 0 w 1020762"/>
              <a:gd name="connsiteY0" fmla="*/ 966787 h 966787"/>
              <a:gd name="connsiteX1" fmla="*/ 20638 w 1020762"/>
              <a:gd name="connsiteY1" fmla="*/ 7938 h 966787"/>
              <a:gd name="connsiteX2" fmla="*/ 738188 w 1020762"/>
              <a:gd name="connsiteY2" fmla="*/ 1587 h 966787"/>
              <a:gd name="connsiteX3" fmla="*/ 1020762 w 1020762"/>
              <a:gd name="connsiteY3" fmla="*/ 0 h 966787"/>
              <a:gd name="connsiteX0" fmla="*/ 0 w 1020762"/>
              <a:gd name="connsiteY0" fmla="*/ 970756 h 970756"/>
              <a:gd name="connsiteX1" fmla="*/ 20638 w 1020762"/>
              <a:gd name="connsiteY1" fmla="*/ 0 h 970756"/>
              <a:gd name="connsiteX2" fmla="*/ 738188 w 1020762"/>
              <a:gd name="connsiteY2" fmla="*/ 5556 h 970756"/>
              <a:gd name="connsiteX3" fmla="*/ 1020762 w 1020762"/>
              <a:gd name="connsiteY3" fmla="*/ 3969 h 970756"/>
              <a:gd name="connsiteX0" fmla="*/ 0 w 1020762"/>
              <a:gd name="connsiteY0" fmla="*/ 966787 h 966787"/>
              <a:gd name="connsiteX1" fmla="*/ 23019 w 1020762"/>
              <a:gd name="connsiteY1" fmla="*/ 3175 h 966787"/>
              <a:gd name="connsiteX2" fmla="*/ 738188 w 1020762"/>
              <a:gd name="connsiteY2" fmla="*/ 1587 h 966787"/>
              <a:gd name="connsiteX3" fmla="*/ 1020762 w 1020762"/>
              <a:gd name="connsiteY3" fmla="*/ 0 h 966787"/>
              <a:gd name="connsiteX0" fmla="*/ 0 w 1020762"/>
              <a:gd name="connsiteY0" fmla="*/ 977900 h 977900"/>
              <a:gd name="connsiteX1" fmla="*/ 3969 w 1020762"/>
              <a:gd name="connsiteY1" fmla="*/ 0 h 977900"/>
              <a:gd name="connsiteX2" fmla="*/ 738188 w 1020762"/>
              <a:gd name="connsiteY2" fmla="*/ 12700 h 977900"/>
              <a:gd name="connsiteX3" fmla="*/ 1020762 w 1020762"/>
              <a:gd name="connsiteY3" fmla="*/ 11113 h 977900"/>
              <a:gd name="connsiteX0" fmla="*/ 0 w 1020762"/>
              <a:gd name="connsiteY0" fmla="*/ 966787 h 966787"/>
              <a:gd name="connsiteX1" fmla="*/ 8732 w 1020762"/>
              <a:gd name="connsiteY1" fmla="*/ 7937 h 966787"/>
              <a:gd name="connsiteX2" fmla="*/ 738188 w 1020762"/>
              <a:gd name="connsiteY2" fmla="*/ 1587 h 966787"/>
              <a:gd name="connsiteX3" fmla="*/ 1020762 w 1020762"/>
              <a:gd name="connsiteY3" fmla="*/ 0 h 966787"/>
              <a:gd name="connsiteX0" fmla="*/ 2952 w 1023714"/>
              <a:gd name="connsiteY0" fmla="*/ 966889 h 966889"/>
              <a:gd name="connsiteX1" fmla="*/ 2159 w 1023714"/>
              <a:gd name="connsiteY1" fmla="*/ 17564 h 966889"/>
              <a:gd name="connsiteX2" fmla="*/ 741140 w 1023714"/>
              <a:gd name="connsiteY2" fmla="*/ 1689 h 966889"/>
              <a:gd name="connsiteX3" fmla="*/ 1023714 w 1023714"/>
              <a:gd name="connsiteY3" fmla="*/ 102 h 966889"/>
              <a:gd name="connsiteX0" fmla="*/ 7162 w 1027924"/>
              <a:gd name="connsiteY0" fmla="*/ 968375 h 968375"/>
              <a:gd name="connsiteX1" fmla="*/ 1606 w 1027924"/>
              <a:gd name="connsiteY1" fmla="*/ 0 h 968375"/>
              <a:gd name="connsiteX2" fmla="*/ 745350 w 1027924"/>
              <a:gd name="connsiteY2" fmla="*/ 3175 h 968375"/>
              <a:gd name="connsiteX3" fmla="*/ 1027924 w 1027924"/>
              <a:gd name="connsiteY3" fmla="*/ 1588 h 968375"/>
              <a:gd name="connsiteX0" fmla="*/ 0 w 1020762"/>
              <a:gd name="connsiteY0" fmla="*/ 966787 h 966787"/>
              <a:gd name="connsiteX1" fmla="*/ 3969 w 1020762"/>
              <a:gd name="connsiteY1" fmla="*/ 3174 h 966787"/>
              <a:gd name="connsiteX2" fmla="*/ 738188 w 1020762"/>
              <a:gd name="connsiteY2" fmla="*/ 1587 h 966787"/>
              <a:gd name="connsiteX3" fmla="*/ 1020762 w 1020762"/>
              <a:gd name="connsiteY3" fmla="*/ 0 h 966787"/>
              <a:gd name="connsiteX0" fmla="*/ 7162 w 1027924"/>
              <a:gd name="connsiteY0" fmla="*/ 966787 h 966787"/>
              <a:gd name="connsiteX1" fmla="*/ 1606 w 1027924"/>
              <a:gd name="connsiteY1" fmla="*/ 3174 h 966787"/>
              <a:gd name="connsiteX2" fmla="*/ 745350 w 1027924"/>
              <a:gd name="connsiteY2" fmla="*/ 1587 h 966787"/>
              <a:gd name="connsiteX3" fmla="*/ 1027924 w 1027924"/>
              <a:gd name="connsiteY3" fmla="*/ 0 h 966787"/>
              <a:gd name="connsiteX0" fmla="*/ 0 w 1020762"/>
              <a:gd name="connsiteY0" fmla="*/ 966787 h 966787"/>
              <a:gd name="connsiteX1" fmla="*/ 3969 w 1020762"/>
              <a:gd name="connsiteY1" fmla="*/ 3174 h 966787"/>
              <a:gd name="connsiteX2" fmla="*/ 738188 w 1020762"/>
              <a:gd name="connsiteY2" fmla="*/ 1587 h 966787"/>
              <a:gd name="connsiteX3" fmla="*/ 1020762 w 1020762"/>
              <a:gd name="connsiteY3" fmla="*/ 0 h 966787"/>
            </a:gdLst>
            <a:ahLst/>
            <a:cxnLst>
              <a:cxn ang="0">
                <a:pos x="connsiteX0" y="connsiteY0"/>
              </a:cxn>
              <a:cxn ang="0">
                <a:pos x="connsiteX1" y="connsiteY1"/>
              </a:cxn>
              <a:cxn ang="0">
                <a:pos x="connsiteX2" y="connsiteY2"/>
              </a:cxn>
              <a:cxn ang="0">
                <a:pos x="connsiteX3" y="connsiteY3"/>
              </a:cxn>
            </a:cxnLst>
            <a:rect l="l" t="t" r="r" b="b"/>
            <a:pathLst>
              <a:path w="1020762" h="966787">
                <a:moveTo>
                  <a:pt x="0" y="966787"/>
                </a:moveTo>
                <a:cubicBezTo>
                  <a:pt x="2811" y="773972"/>
                  <a:pt x="-2381" y="199759"/>
                  <a:pt x="3969" y="3174"/>
                </a:cubicBezTo>
                <a:lnTo>
                  <a:pt x="738188" y="1587"/>
                </a:lnTo>
                <a:lnTo>
                  <a:pt x="1020762" y="0"/>
                </a:ln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a:solidFill>
                <a:prstClr val="black"/>
              </a:solidFill>
              <a:latin typeface="Calibri" panose="020F0502020204030204"/>
            </a:endParaRPr>
          </a:p>
        </p:txBody>
      </p:sp>
      <p:cxnSp>
        <p:nvCxnSpPr>
          <p:cNvPr id="585" name="Connector: Elbow 584">
            <a:extLst>
              <a:ext uri="{FF2B5EF4-FFF2-40B4-BE49-F238E27FC236}">
                <a16:creationId xmlns:a16="http://schemas.microsoft.com/office/drawing/2014/main" id="{F51D62AA-7C69-4856-8162-C30459816DCF}"/>
              </a:ext>
            </a:extLst>
          </p:cNvPr>
          <p:cNvCxnSpPr>
            <a:cxnSpLocks/>
            <a:stCxn id="574" idx="6"/>
            <a:endCxn id="481" idx="2"/>
          </p:cNvCxnSpPr>
          <p:nvPr/>
        </p:nvCxnSpPr>
        <p:spPr>
          <a:xfrm flipV="1">
            <a:off x="5594449" y="3845454"/>
            <a:ext cx="1226491" cy="1627820"/>
          </a:xfrm>
          <a:prstGeom prst="bentConnector2">
            <a:avLst/>
          </a:prstGeom>
          <a:ln w="19050">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sp>
        <p:nvSpPr>
          <p:cNvPr id="586" name="Rectangle 585">
            <a:extLst>
              <a:ext uri="{FF2B5EF4-FFF2-40B4-BE49-F238E27FC236}">
                <a16:creationId xmlns:a16="http://schemas.microsoft.com/office/drawing/2014/main" id="{235315B2-B776-4691-872C-18DF9FD87C6E}"/>
              </a:ext>
            </a:extLst>
          </p:cNvPr>
          <p:cNvSpPr/>
          <p:nvPr/>
        </p:nvSpPr>
        <p:spPr>
          <a:xfrm>
            <a:off x="3705441" y="5131317"/>
            <a:ext cx="1076" cy="5803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01" name="Rectangle 600">
            <a:extLst>
              <a:ext uri="{FF2B5EF4-FFF2-40B4-BE49-F238E27FC236}">
                <a16:creationId xmlns:a16="http://schemas.microsoft.com/office/drawing/2014/main" id="{17B8BB1B-F6B1-4119-86C9-48C06F5D989C}"/>
              </a:ext>
            </a:extLst>
          </p:cNvPr>
          <p:cNvSpPr/>
          <p:nvPr/>
        </p:nvSpPr>
        <p:spPr>
          <a:xfrm>
            <a:off x="6174825" y="5496397"/>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18" name="Freeform: Shape 617">
            <a:extLst>
              <a:ext uri="{FF2B5EF4-FFF2-40B4-BE49-F238E27FC236}">
                <a16:creationId xmlns:a16="http://schemas.microsoft.com/office/drawing/2014/main" id="{543360AA-06D4-4D7D-AF91-FD88D5B60BFD}"/>
              </a:ext>
            </a:extLst>
          </p:cNvPr>
          <p:cNvSpPr/>
          <p:nvPr/>
        </p:nvSpPr>
        <p:spPr>
          <a:xfrm>
            <a:off x="5397780" y="3855804"/>
            <a:ext cx="1207893" cy="1437378"/>
          </a:xfrm>
          <a:custGeom>
            <a:avLst/>
            <a:gdLst>
              <a:gd name="connsiteX0" fmla="*/ 1200150 w 1274940"/>
              <a:gd name="connsiteY0" fmla="*/ 0 h 1626332"/>
              <a:gd name="connsiteX1" fmla="*/ 1187450 w 1274940"/>
              <a:gd name="connsiteY1" fmla="*/ 1435100 h 1626332"/>
              <a:gd name="connsiteX2" fmla="*/ 1187450 w 1274940"/>
              <a:gd name="connsiteY2" fmla="*/ 1612900 h 1626332"/>
              <a:gd name="connsiteX3" fmla="*/ 0 w 1274940"/>
              <a:gd name="connsiteY3" fmla="*/ 1600200 h 1626332"/>
              <a:gd name="connsiteX0" fmla="*/ 1200150 w 1217986"/>
              <a:gd name="connsiteY0" fmla="*/ 0 h 1636134"/>
              <a:gd name="connsiteX1" fmla="*/ 1187450 w 1217986"/>
              <a:gd name="connsiteY1" fmla="*/ 1435100 h 1636134"/>
              <a:gd name="connsiteX2" fmla="*/ 819150 w 1217986"/>
              <a:gd name="connsiteY2" fmla="*/ 1625600 h 1636134"/>
              <a:gd name="connsiteX3" fmla="*/ 0 w 1217986"/>
              <a:gd name="connsiteY3" fmla="*/ 1600200 h 1636134"/>
              <a:gd name="connsiteX0" fmla="*/ 1200150 w 1216062"/>
              <a:gd name="connsiteY0" fmla="*/ 0 h 1616474"/>
              <a:gd name="connsiteX1" fmla="*/ 1187450 w 1216062"/>
              <a:gd name="connsiteY1" fmla="*/ 1435100 h 1616474"/>
              <a:gd name="connsiteX2" fmla="*/ 845344 w 1216062"/>
              <a:gd name="connsiteY2" fmla="*/ 1597025 h 1616474"/>
              <a:gd name="connsiteX3" fmla="*/ 0 w 1216062"/>
              <a:gd name="connsiteY3" fmla="*/ 1600200 h 1616474"/>
              <a:gd name="connsiteX0" fmla="*/ 1200150 w 1215887"/>
              <a:gd name="connsiteY0" fmla="*/ 0 h 1611524"/>
              <a:gd name="connsiteX1" fmla="*/ 1187450 w 1215887"/>
              <a:gd name="connsiteY1" fmla="*/ 1435100 h 1611524"/>
              <a:gd name="connsiteX2" fmla="*/ 847725 w 1215887"/>
              <a:gd name="connsiteY2" fmla="*/ 1585119 h 1611524"/>
              <a:gd name="connsiteX3" fmla="*/ 0 w 1215887"/>
              <a:gd name="connsiteY3" fmla="*/ 1600200 h 1611524"/>
              <a:gd name="connsiteX0" fmla="*/ 1200150 w 1215712"/>
              <a:gd name="connsiteY0" fmla="*/ 0 h 1613245"/>
              <a:gd name="connsiteX1" fmla="*/ 1187450 w 1215712"/>
              <a:gd name="connsiteY1" fmla="*/ 1435100 h 1613245"/>
              <a:gd name="connsiteX2" fmla="*/ 850106 w 1215712"/>
              <a:gd name="connsiteY2" fmla="*/ 1589882 h 1613245"/>
              <a:gd name="connsiteX3" fmla="*/ 0 w 1215712"/>
              <a:gd name="connsiteY3" fmla="*/ 1600200 h 1613245"/>
              <a:gd name="connsiteX0" fmla="*/ 1200150 w 1209500"/>
              <a:gd name="connsiteY0" fmla="*/ 0 h 1628821"/>
              <a:gd name="connsiteX1" fmla="*/ 1177925 w 1209500"/>
              <a:gd name="connsiteY1" fmla="*/ 1192213 h 1628821"/>
              <a:gd name="connsiteX2" fmla="*/ 850106 w 1209500"/>
              <a:gd name="connsiteY2" fmla="*/ 1589882 h 1628821"/>
              <a:gd name="connsiteX3" fmla="*/ 0 w 1209500"/>
              <a:gd name="connsiteY3" fmla="*/ 1600200 h 1628821"/>
              <a:gd name="connsiteX0" fmla="*/ 1200150 w 1209500"/>
              <a:gd name="connsiteY0" fmla="*/ 0 h 1612508"/>
              <a:gd name="connsiteX1" fmla="*/ 1177925 w 1209500"/>
              <a:gd name="connsiteY1" fmla="*/ 1192213 h 1612508"/>
              <a:gd name="connsiteX2" fmla="*/ 850106 w 1209500"/>
              <a:gd name="connsiteY2" fmla="*/ 1589882 h 1612508"/>
              <a:gd name="connsiteX3" fmla="*/ 0 w 1209500"/>
              <a:gd name="connsiteY3" fmla="*/ 1600200 h 1612508"/>
              <a:gd name="connsiteX0" fmla="*/ 1200150 w 1209500"/>
              <a:gd name="connsiteY0" fmla="*/ 0 h 1608902"/>
              <a:gd name="connsiteX1" fmla="*/ 1177925 w 1209500"/>
              <a:gd name="connsiteY1" fmla="*/ 1192213 h 1608902"/>
              <a:gd name="connsiteX2" fmla="*/ 850106 w 1209500"/>
              <a:gd name="connsiteY2" fmla="*/ 1589882 h 1608902"/>
              <a:gd name="connsiteX3" fmla="*/ 0 w 1209500"/>
              <a:gd name="connsiteY3" fmla="*/ 1600200 h 1608902"/>
              <a:gd name="connsiteX0" fmla="*/ 1200150 w 1209500"/>
              <a:gd name="connsiteY0" fmla="*/ 0 h 1607620"/>
              <a:gd name="connsiteX1" fmla="*/ 1177925 w 1209500"/>
              <a:gd name="connsiteY1" fmla="*/ 1192213 h 1607620"/>
              <a:gd name="connsiteX2" fmla="*/ 850106 w 1209500"/>
              <a:gd name="connsiteY2" fmla="*/ 1589882 h 1607620"/>
              <a:gd name="connsiteX3" fmla="*/ 0 w 1209500"/>
              <a:gd name="connsiteY3" fmla="*/ 1600200 h 1607620"/>
              <a:gd name="connsiteX0" fmla="*/ 1207294 w 1216644"/>
              <a:gd name="connsiteY0" fmla="*/ 0 h 1624658"/>
              <a:gd name="connsiteX1" fmla="*/ 1185069 w 1216644"/>
              <a:gd name="connsiteY1" fmla="*/ 1192213 h 1624658"/>
              <a:gd name="connsiteX2" fmla="*/ 857250 w 1216644"/>
              <a:gd name="connsiteY2" fmla="*/ 1589882 h 1624658"/>
              <a:gd name="connsiteX3" fmla="*/ 0 w 1216644"/>
              <a:gd name="connsiteY3" fmla="*/ 1590675 h 1624658"/>
              <a:gd name="connsiteX0" fmla="*/ 1207294 w 1216644"/>
              <a:gd name="connsiteY0" fmla="*/ 0 h 1622130"/>
              <a:gd name="connsiteX1" fmla="*/ 1185069 w 1216644"/>
              <a:gd name="connsiteY1" fmla="*/ 1192213 h 1622130"/>
              <a:gd name="connsiteX2" fmla="*/ 857250 w 1216644"/>
              <a:gd name="connsiteY2" fmla="*/ 1589882 h 1622130"/>
              <a:gd name="connsiteX3" fmla="*/ 0 w 1216644"/>
              <a:gd name="connsiteY3" fmla="*/ 1590675 h 1622130"/>
              <a:gd name="connsiteX0" fmla="*/ 1207294 w 1216644"/>
              <a:gd name="connsiteY0" fmla="*/ 0 h 1599518"/>
              <a:gd name="connsiteX1" fmla="*/ 1185069 w 1216644"/>
              <a:gd name="connsiteY1" fmla="*/ 1192213 h 1599518"/>
              <a:gd name="connsiteX2" fmla="*/ 857250 w 1216644"/>
              <a:gd name="connsiteY2" fmla="*/ 1589882 h 1599518"/>
              <a:gd name="connsiteX3" fmla="*/ 0 w 1216644"/>
              <a:gd name="connsiteY3" fmla="*/ 1590675 h 1599518"/>
              <a:gd name="connsiteX0" fmla="*/ 1207294 w 1216644"/>
              <a:gd name="connsiteY0" fmla="*/ 0 h 1597759"/>
              <a:gd name="connsiteX1" fmla="*/ 1185069 w 1216644"/>
              <a:gd name="connsiteY1" fmla="*/ 1192213 h 1597759"/>
              <a:gd name="connsiteX2" fmla="*/ 857250 w 1216644"/>
              <a:gd name="connsiteY2" fmla="*/ 1589882 h 1597759"/>
              <a:gd name="connsiteX3" fmla="*/ 0 w 1216644"/>
              <a:gd name="connsiteY3" fmla="*/ 1590675 h 1597759"/>
              <a:gd name="connsiteX0" fmla="*/ 1207294 w 1208341"/>
              <a:gd name="connsiteY0" fmla="*/ 0 h 1601334"/>
              <a:gd name="connsiteX1" fmla="*/ 1185069 w 1208341"/>
              <a:gd name="connsiteY1" fmla="*/ 1192213 h 1601334"/>
              <a:gd name="connsiteX2" fmla="*/ 981075 w 1208341"/>
              <a:gd name="connsiteY2" fmla="*/ 1596232 h 1601334"/>
              <a:gd name="connsiteX3" fmla="*/ 0 w 1208341"/>
              <a:gd name="connsiteY3" fmla="*/ 1590675 h 1601334"/>
              <a:gd name="connsiteX0" fmla="*/ 1207294 w 1207294"/>
              <a:gd name="connsiteY0" fmla="*/ 0 h 1601334"/>
              <a:gd name="connsiteX1" fmla="*/ 1185069 w 1207294"/>
              <a:gd name="connsiteY1" fmla="*/ 1192213 h 1601334"/>
              <a:gd name="connsiteX2" fmla="*/ 981075 w 1207294"/>
              <a:gd name="connsiteY2" fmla="*/ 1596232 h 1601334"/>
              <a:gd name="connsiteX3" fmla="*/ 0 w 1207294"/>
              <a:gd name="connsiteY3" fmla="*/ 1590675 h 1601334"/>
              <a:gd name="connsiteX0" fmla="*/ 1207294 w 1207894"/>
              <a:gd name="connsiteY0" fmla="*/ 0 h 1625965"/>
              <a:gd name="connsiteX1" fmla="*/ 1207294 w 1207894"/>
              <a:gd name="connsiteY1" fmla="*/ 1201738 h 1625965"/>
              <a:gd name="connsiteX2" fmla="*/ 981075 w 1207894"/>
              <a:gd name="connsiteY2" fmla="*/ 1596232 h 1625965"/>
              <a:gd name="connsiteX3" fmla="*/ 0 w 1207894"/>
              <a:gd name="connsiteY3" fmla="*/ 1590675 h 1625965"/>
              <a:gd name="connsiteX0" fmla="*/ 1207294 w 1207894"/>
              <a:gd name="connsiteY0" fmla="*/ 0 h 1607642"/>
              <a:gd name="connsiteX1" fmla="*/ 1207294 w 1207894"/>
              <a:gd name="connsiteY1" fmla="*/ 1201738 h 1607642"/>
              <a:gd name="connsiteX2" fmla="*/ 981075 w 1207894"/>
              <a:gd name="connsiteY2" fmla="*/ 1596232 h 1607642"/>
              <a:gd name="connsiteX3" fmla="*/ 0 w 1207894"/>
              <a:gd name="connsiteY3" fmla="*/ 1590675 h 1607642"/>
              <a:gd name="connsiteX0" fmla="*/ 1207294 w 1207894"/>
              <a:gd name="connsiteY0" fmla="*/ 0 h 1599270"/>
              <a:gd name="connsiteX1" fmla="*/ 1207294 w 1207894"/>
              <a:gd name="connsiteY1" fmla="*/ 1201738 h 1599270"/>
              <a:gd name="connsiteX2" fmla="*/ 981075 w 1207894"/>
              <a:gd name="connsiteY2" fmla="*/ 1596232 h 1599270"/>
              <a:gd name="connsiteX3" fmla="*/ 0 w 1207894"/>
              <a:gd name="connsiteY3" fmla="*/ 1590675 h 1599270"/>
            </a:gdLst>
            <a:ahLst/>
            <a:cxnLst>
              <a:cxn ang="0">
                <a:pos x="connsiteX0" y="connsiteY0"/>
              </a:cxn>
              <a:cxn ang="0">
                <a:pos x="connsiteX1" y="connsiteY1"/>
              </a:cxn>
              <a:cxn ang="0">
                <a:pos x="connsiteX2" y="connsiteY2"/>
              </a:cxn>
              <a:cxn ang="0">
                <a:pos x="connsiteX3" y="connsiteY3"/>
              </a:cxn>
            </a:cxnLst>
            <a:rect l="l" t="t" r="r" b="b"/>
            <a:pathLst>
              <a:path w="1207894" h="1599270">
                <a:moveTo>
                  <a:pt x="1207294" y="0"/>
                </a:moveTo>
                <a:cubicBezTo>
                  <a:pt x="1202002" y="583141"/>
                  <a:pt x="1210072" y="935699"/>
                  <a:pt x="1207294" y="1201738"/>
                </a:cubicBezTo>
                <a:cubicBezTo>
                  <a:pt x="1204516" y="1467777"/>
                  <a:pt x="1201341" y="1591734"/>
                  <a:pt x="981075" y="1596232"/>
                </a:cubicBezTo>
                <a:cubicBezTo>
                  <a:pt x="760809" y="1600730"/>
                  <a:pt x="504296" y="1601258"/>
                  <a:pt x="0" y="1590675"/>
                </a:cubicBezTo>
              </a:path>
            </a:pathLst>
          </a:cu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a:solidFill>
                <a:prstClr val="black"/>
              </a:solidFill>
              <a:latin typeface="Calibri" panose="020F0502020204030204"/>
            </a:endParaRPr>
          </a:p>
        </p:txBody>
      </p:sp>
      <p:cxnSp>
        <p:nvCxnSpPr>
          <p:cNvPr id="622" name="Connector: Elbow 621">
            <a:extLst>
              <a:ext uri="{FF2B5EF4-FFF2-40B4-BE49-F238E27FC236}">
                <a16:creationId xmlns:a16="http://schemas.microsoft.com/office/drawing/2014/main" id="{426C0573-05BD-448B-A2CA-0B4D7154ABE3}"/>
              </a:ext>
            </a:extLst>
          </p:cNvPr>
          <p:cNvCxnSpPr>
            <a:stCxn id="32" idx="5"/>
            <a:endCxn id="481" idx="0"/>
          </p:cNvCxnSpPr>
          <p:nvPr/>
        </p:nvCxnSpPr>
        <p:spPr>
          <a:xfrm rot="10800000" flipV="1">
            <a:off x="6820935" y="3180383"/>
            <a:ext cx="647129" cy="619353"/>
          </a:xfrm>
          <a:prstGeom prst="bentConnector2">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624" name="Freeform: Shape 623">
            <a:extLst>
              <a:ext uri="{FF2B5EF4-FFF2-40B4-BE49-F238E27FC236}">
                <a16:creationId xmlns:a16="http://schemas.microsoft.com/office/drawing/2014/main" id="{18ED165D-E407-49EC-A38C-D6E0C0306D4D}"/>
              </a:ext>
            </a:extLst>
          </p:cNvPr>
          <p:cNvSpPr/>
          <p:nvPr/>
        </p:nvSpPr>
        <p:spPr>
          <a:xfrm>
            <a:off x="2366300" y="4967437"/>
            <a:ext cx="1651831" cy="144256"/>
          </a:xfrm>
          <a:custGeom>
            <a:avLst/>
            <a:gdLst>
              <a:gd name="connsiteX0" fmla="*/ 1287780 w 1287780"/>
              <a:gd name="connsiteY0" fmla="*/ 259522 h 269800"/>
              <a:gd name="connsiteX1" fmla="*/ 678180 w 1287780"/>
              <a:gd name="connsiteY1" fmla="*/ 244282 h 269800"/>
              <a:gd name="connsiteX2" fmla="*/ 624840 w 1287780"/>
              <a:gd name="connsiteY2" fmla="*/ 38542 h 269800"/>
              <a:gd name="connsiteX3" fmla="*/ 0 w 1287780"/>
              <a:gd name="connsiteY3" fmla="*/ 442 h 269800"/>
              <a:gd name="connsiteX0" fmla="*/ 1304180 w 1304180"/>
              <a:gd name="connsiteY0" fmla="*/ 269208 h 276202"/>
              <a:gd name="connsiteX1" fmla="*/ 678180 w 1304180"/>
              <a:gd name="connsiteY1" fmla="*/ 244282 h 276202"/>
              <a:gd name="connsiteX2" fmla="*/ 624840 w 1304180"/>
              <a:gd name="connsiteY2" fmla="*/ 38542 h 276202"/>
              <a:gd name="connsiteX3" fmla="*/ 0 w 1304180"/>
              <a:gd name="connsiteY3" fmla="*/ 442 h 276202"/>
              <a:gd name="connsiteX0" fmla="*/ 1304180 w 1304180"/>
              <a:gd name="connsiteY0" fmla="*/ 269208 h 270954"/>
              <a:gd name="connsiteX1" fmla="*/ 678180 w 1304180"/>
              <a:gd name="connsiteY1" fmla="*/ 244282 h 270954"/>
              <a:gd name="connsiteX2" fmla="*/ 624840 w 1304180"/>
              <a:gd name="connsiteY2" fmla="*/ 38542 h 270954"/>
              <a:gd name="connsiteX3" fmla="*/ 0 w 1304180"/>
              <a:gd name="connsiteY3" fmla="*/ 442 h 270954"/>
              <a:gd name="connsiteX0" fmla="*/ 1304180 w 1304180"/>
              <a:gd name="connsiteY0" fmla="*/ 269309 h 274450"/>
              <a:gd name="connsiteX1" fmla="*/ 680523 w 1304180"/>
              <a:gd name="connsiteY1" fmla="*/ 251647 h 274450"/>
              <a:gd name="connsiteX2" fmla="*/ 624840 w 1304180"/>
              <a:gd name="connsiteY2" fmla="*/ 38643 h 274450"/>
              <a:gd name="connsiteX3" fmla="*/ 0 w 1304180"/>
              <a:gd name="connsiteY3" fmla="*/ 543 h 274450"/>
              <a:gd name="connsiteX0" fmla="*/ 1304180 w 1304180"/>
              <a:gd name="connsiteY0" fmla="*/ 281353 h 288441"/>
              <a:gd name="connsiteX1" fmla="*/ 680523 w 1304180"/>
              <a:gd name="connsiteY1" fmla="*/ 263691 h 288441"/>
              <a:gd name="connsiteX2" fmla="*/ 620155 w 1304180"/>
              <a:gd name="connsiteY2" fmla="*/ 21629 h 288441"/>
              <a:gd name="connsiteX3" fmla="*/ 0 w 1304180"/>
              <a:gd name="connsiteY3" fmla="*/ 12587 h 288441"/>
              <a:gd name="connsiteX0" fmla="*/ 1325265 w 1325265"/>
              <a:gd name="connsiteY0" fmla="*/ 272946 h 280033"/>
              <a:gd name="connsiteX1" fmla="*/ 701608 w 1325265"/>
              <a:gd name="connsiteY1" fmla="*/ 255284 h 280033"/>
              <a:gd name="connsiteX2" fmla="*/ 641240 w 1325265"/>
              <a:gd name="connsiteY2" fmla="*/ 13222 h 280033"/>
              <a:gd name="connsiteX3" fmla="*/ 0 w 1325265"/>
              <a:gd name="connsiteY3" fmla="*/ 30817 h 280033"/>
              <a:gd name="connsiteX0" fmla="*/ 1325265 w 1325265"/>
              <a:gd name="connsiteY0" fmla="*/ 244328 h 248524"/>
              <a:gd name="connsiteX1" fmla="*/ 701608 w 1325265"/>
              <a:gd name="connsiteY1" fmla="*/ 226666 h 248524"/>
              <a:gd name="connsiteX2" fmla="*/ 641240 w 1325265"/>
              <a:gd name="connsiteY2" fmla="*/ 28191 h 248524"/>
              <a:gd name="connsiteX3" fmla="*/ 0 w 1325265"/>
              <a:gd name="connsiteY3" fmla="*/ 2199 h 248524"/>
              <a:gd name="connsiteX0" fmla="*/ 1325265 w 1325265"/>
              <a:gd name="connsiteY0" fmla="*/ 247275 h 251940"/>
              <a:gd name="connsiteX1" fmla="*/ 701608 w 1325265"/>
              <a:gd name="connsiteY1" fmla="*/ 229613 h 251940"/>
              <a:gd name="connsiteX2" fmla="*/ 638897 w 1325265"/>
              <a:gd name="connsiteY2" fmla="*/ 23873 h 251940"/>
              <a:gd name="connsiteX3" fmla="*/ 0 w 1325265"/>
              <a:gd name="connsiteY3" fmla="*/ 5146 h 251940"/>
              <a:gd name="connsiteX0" fmla="*/ 1325265 w 1325265"/>
              <a:gd name="connsiteY0" fmla="*/ 248211 h 252876"/>
              <a:gd name="connsiteX1" fmla="*/ 701608 w 1325265"/>
              <a:gd name="connsiteY1" fmla="*/ 230549 h 252876"/>
              <a:gd name="connsiteX2" fmla="*/ 638897 w 1325265"/>
              <a:gd name="connsiteY2" fmla="*/ 24809 h 252876"/>
              <a:gd name="connsiteX3" fmla="*/ 0 w 1325265"/>
              <a:gd name="connsiteY3" fmla="*/ 6082 h 252876"/>
              <a:gd name="connsiteX0" fmla="*/ 1325265 w 1325265"/>
              <a:gd name="connsiteY0" fmla="*/ 252058 h 257199"/>
              <a:gd name="connsiteX1" fmla="*/ 701608 w 1325265"/>
              <a:gd name="connsiteY1" fmla="*/ 234396 h 257199"/>
              <a:gd name="connsiteX2" fmla="*/ 674039 w 1325265"/>
              <a:gd name="connsiteY2" fmla="*/ 21392 h 257199"/>
              <a:gd name="connsiteX3" fmla="*/ 0 w 1325265"/>
              <a:gd name="connsiteY3" fmla="*/ 9929 h 257199"/>
              <a:gd name="connsiteX0" fmla="*/ 1325265 w 1325265"/>
              <a:gd name="connsiteY0" fmla="*/ 249121 h 254262"/>
              <a:gd name="connsiteX1" fmla="*/ 701608 w 1325265"/>
              <a:gd name="connsiteY1" fmla="*/ 231459 h 254262"/>
              <a:gd name="connsiteX2" fmla="*/ 674039 w 1325265"/>
              <a:gd name="connsiteY2" fmla="*/ 18455 h 254262"/>
              <a:gd name="connsiteX3" fmla="*/ 0 w 1325265"/>
              <a:gd name="connsiteY3" fmla="*/ 6992 h 254262"/>
              <a:gd name="connsiteX0" fmla="*/ 1325265 w 1325265"/>
              <a:gd name="connsiteY0" fmla="*/ 252392 h 260349"/>
              <a:gd name="connsiteX1" fmla="*/ 542299 w 1325265"/>
              <a:gd name="connsiteY1" fmla="*/ 239573 h 260349"/>
              <a:gd name="connsiteX2" fmla="*/ 674039 w 1325265"/>
              <a:gd name="connsiteY2" fmla="*/ 21726 h 260349"/>
              <a:gd name="connsiteX3" fmla="*/ 0 w 1325265"/>
              <a:gd name="connsiteY3" fmla="*/ 10263 h 260349"/>
              <a:gd name="connsiteX0" fmla="*/ 1325265 w 1325265"/>
              <a:gd name="connsiteY0" fmla="*/ 251064 h 251064"/>
              <a:gd name="connsiteX1" fmla="*/ 938228 w 1325265"/>
              <a:gd name="connsiteY1" fmla="*/ 218873 h 251064"/>
              <a:gd name="connsiteX2" fmla="*/ 674039 w 1325265"/>
              <a:gd name="connsiteY2" fmla="*/ 20398 h 251064"/>
              <a:gd name="connsiteX3" fmla="*/ 0 w 1325265"/>
              <a:gd name="connsiteY3" fmla="*/ 8935 h 251064"/>
              <a:gd name="connsiteX0" fmla="*/ 1325265 w 1325265"/>
              <a:gd name="connsiteY0" fmla="*/ 251064 h 251064"/>
              <a:gd name="connsiteX1" fmla="*/ 938228 w 1325265"/>
              <a:gd name="connsiteY1" fmla="*/ 218873 h 251064"/>
              <a:gd name="connsiteX2" fmla="*/ 674039 w 1325265"/>
              <a:gd name="connsiteY2" fmla="*/ 20398 h 251064"/>
              <a:gd name="connsiteX3" fmla="*/ 0 w 1325265"/>
              <a:gd name="connsiteY3" fmla="*/ 8935 h 251064"/>
              <a:gd name="connsiteX0" fmla="*/ 1325265 w 1325265"/>
              <a:gd name="connsiteY0" fmla="*/ 252392 h 252392"/>
              <a:gd name="connsiteX1" fmla="*/ 940570 w 1325265"/>
              <a:gd name="connsiteY1" fmla="*/ 239573 h 252392"/>
              <a:gd name="connsiteX2" fmla="*/ 674039 w 1325265"/>
              <a:gd name="connsiteY2" fmla="*/ 21726 h 252392"/>
              <a:gd name="connsiteX3" fmla="*/ 0 w 1325265"/>
              <a:gd name="connsiteY3" fmla="*/ 10263 h 252392"/>
              <a:gd name="connsiteX0" fmla="*/ 1325265 w 1325265"/>
              <a:gd name="connsiteY0" fmla="*/ 252392 h 252392"/>
              <a:gd name="connsiteX1" fmla="*/ 940570 w 1325265"/>
              <a:gd name="connsiteY1" fmla="*/ 239573 h 252392"/>
              <a:gd name="connsiteX2" fmla="*/ 674039 w 1325265"/>
              <a:gd name="connsiteY2" fmla="*/ 21726 h 252392"/>
              <a:gd name="connsiteX3" fmla="*/ 0 w 1325265"/>
              <a:gd name="connsiteY3" fmla="*/ 10263 h 252392"/>
              <a:gd name="connsiteX0" fmla="*/ 1325265 w 1325265"/>
              <a:gd name="connsiteY0" fmla="*/ 252896 h 252896"/>
              <a:gd name="connsiteX1" fmla="*/ 945256 w 1325265"/>
              <a:gd name="connsiteY1" fmla="*/ 247341 h 252896"/>
              <a:gd name="connsiteX2" fmla="*/ 674039 w 1325265"/>
              <a:gd name="connsiteY2" fmla="*/ 22230 h 252896"/>
              <a:gd name="connsiteX3" fmla="*/ 0 w 1325265"/>
              <a:gd name="connsiteY3" fmla="*/ 10767 h 252896"/>
              <a:gd name="connsiteX0" fmla="*/ 1325265 w 1325265"/>
              <a:gd name="connsiteY0" fmla="*/ 252896 h 252896"/>
              <a:gd name="connsiteX1" fmla="*/ 945256 w 1325265"/>
              <a:gd name="connsiteY1" fmla="*/ 247341 h 252896"/>
              <a:gd name="connsiteX2" fmla="*/ 674039 w 1325265"/>
              <a:gd name="connsiteY2" fmla="*/ 22230 h 252896"/>
              <a:gd name="connsiteX3" fmla="*/ 0 w 1325265"/>
              <a:gd name="connsiteY3" fmla="*/ 10767 h 252896"/>
              <a:gd name="connsiteX0" fmla="*/ 1625140 w 1625140"/>
              <a:gd name="connsiteY0" fmla="*/ 185465 h 252319"/>
              <a:gd name="connsiteX1" fmla="*/ 945256 w 1625140"/>
              <a:gd name="connsiteY1" fmla="*/ 247341 h 252319"/>
              <a:gd name="connsiteX2" fmla="*/ 674039 w 1625140"/>
              <a:gd name="connsiteY2" fmla="*/ 22230 h 252319"/>
              <a:gd name="connsiteX3" fmla="*/ 0 w 1625140"/>
              <a:gd name="connsiteY3" fmla="*/ 10767 h 252319"/>
              <a:gd name="connsiteX0" fmla="*/ 1625140 w 1625140"/>
              <a:gd name="connsiteY0" fmla="*/ 180735 h 185681"/>
              <a:gd name="connsiteX1" fmla="*/ 938228 w 1625140"/>
              <a:gd name="connsiteY1" fmla="*/ 172116 h 185681"/>
              <a:gd name="connsiteX2" fmla="*/ 674039 w 1625140"/>
              <a:gd name="connsiteY2" fmla="*/ 17500 h 185681"/>
              <a:gd name="connsiteX3" fmla="*/ 0 w 1625140"/>
              <a:gd name="connsiteY3" fmla="*/ 6037 h 185681"/>
            </a:gdLst>
            <a:ahLst/>
            <a:cxnLst>
              <a:cxn ang="0">
                <a:pos x="connsiteX0" y="connsiteY0"/>
              </a:cxn>
              <a:cxn ang="0">
                <a:pos x="connsiteX1" y="connsiteY1"/>
              </a:cxn>
              <a:cxn ang="0">
                <a:pos x="connsiteX2" y="connsiteY2"/>
              </a:cxn>
              <a:cxn ang="0">
                <a:pos x="connsiteX3" y="connsiteY3"/>
              </a:cxn>
            </a:cxnLst>
            <a:rect l="l" t="t" r="r" b="b"/>
            <a:pathLst>
              <a:path w="1625140" h="185681">
                <a:moveTo>
                  <a:pt x="1625140" y="180735"/>
                </a:moveTo>
                <a:cubicBezTo>
                  <a:pt x="1498470" y="176462"/>
                  <a:pt x="1096745" y="199322"/>
                  <a:pt x="938228" y="172116"/>
                </a:cubicBezTo>
                <a:cubicBezTo>
                  <a:pt x="779711" y="144910"/>
                  <a:pt x="830410" y="45180"/>
                  <a:pt x="674039" y="17500"/>
                </a:cubicBezTo>
                <a:cubicBezTo>
                  <a:pt x="517668" y="-10180"/>
                  <a:pt x="262933" y="2345"/>
                  <a:pt x="0" y="6037"/>
                </a:cubicBez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dirty="0">
              <a:solidFill>
                <a:prstClr val="black"/>
              </a:solidFill>
              <a:latin typeface="Calibri" panose="020F0502020204030204"/>
            </a:endParaRPr>
          </a:p>
        </p:txBody>
      </p:sp>
      <p:cxnSp>
        <p:nvCxnSpPr>
          <p:cNvPr id="652" name="Straight Arrow Connector 651">
            <a:extLst>
              <a:ext uri="{FF2B5EF4-FFF2-40B4-BE49-F238E27FC236}">
                <a16:creationId xmlns:a16="http://schemas.microsoft.com/office/drawing/2014/main" id="{D5D756A6-875A-426A-AB84-2BAFA2C50B35}"/>
              </a:ext>
            </a:extLst>
          </p:cNvPr>
          <p:cNvCxnSpPr>
            <a:stCxn id="549" idx="4"/>
            <a:endCxn id="649" idx="0"/>
          </p:cNvCxnSpPr>
          <p:nvPr/>
        </p:nvCxnSpPr>
        <p:spPr>
          <a:xfrm>
            <a:off x="4014574" y="4879972"/>
            <a:ext cx="0" cy="434233"/>
          </a:xfrm>
          <a:prstGeom prst="straightConnector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77CFEB2A-5A64-495D-939A-30B100FD0BD0}"/>
              </a:ext>
            </a:extLst>
          </p:cNvPr>
          <p:cNvSpPr/>
          <p:nvPr/>
        </p:nvSpPr>
        <p:spPr>
          <a:xfrm>
            <a:off x="3965903" y="5168648"/>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Threshold</a:t>
            </a:r>
          </a:p>
          <a:p>
            <a:pPr algn="ctr" defTabSz="914445">
              <a:defRPr/>
            </a:pPr>
            <a:r>
              <a:rPr lang="en-US" sz="1100" dirty="0">
                <a:solidFill>
                  <a:prstClr val="black"/>
                </a:solidFill>
                <a:latin typeface="Calibri" panose="020F0502020204030204"/>
              </a:rPr>
              <a:t>(Priority)</a:t>
            </a:r>
            <a:endParaRPr lang="en-US" sz="800" dirty="0">
              <a:solidFill>
                <a:prstClr val="black"/>
              </a:solidFill>
              <a:latin typeface="Calibri" panose="020F0502020204030204"/>
            </a:endParaRPr>
          </a:p>
        </p:txBody>
      </p:sp>
      <p:sp>
        <p:nvSpPr>
          <p:cNvPr id="195" name="Oval 194">
            <a:extLst>
              <a:ext uri="{FF2B5EF4-FFF2-40B4-BE49-F238E27FC236}">
                <a16:creationId xmlns:a16="http://schemas.microsoft.com/office/drawing/2014/main" id="{7CE540EA-A437-43A2-BA20-7B8EE6F536FD}"/>
              </a:ext>
            </a:extLst>
          </p:cNvPr>
          <p:cNvSpPr/>
          <p:nvPr/>
        </p:nvSpPr>
        <p:spPr>
          <a:xfrm>
            <a:off x="729708" y="4650012"/>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b="1" i="1" u="sng" dirty="0">
                <a:solidFill>
                  <a:prstClr val="black"/>
                </a:solidFill>
                <a:latin typeface="Calibri" panose="020F0502020204030204"/>
              </a:rPr>
              <a:t>Level of Satisfaction</a:t>
            </a:r>
          </a:p>
        </p:txBody>
      </p:sp>
      <p:grpSp>
        <p:nvGrpSpPr>
          <p:cNvPr id="126" name="Group 125">
            <a:extLst>
              <a:ext uri="{FF2B5EF4-FFF2-40B4-BE49-F238E27FC236}">
                <a16:creationId xmlns:a16="http://schemas.microsoft.com/office/drawing/2014/main" id="{D311E5E3-FAC3-4776-9EAA-C836D6D59A5E}"/>
              </a:ext>
            </a:extLst>
          </p:cNvPr>
          <p:cNvGrpSpPr/>
          <p:nvPr/>
        </p:nvGrpSpPr>
        <p:grpSpPr>
          <a:xfrm>
            <a:off x="9755763" y="680840"/>
            <a:ext cx="2103312" cy="2677127"/>
            <a:chOff x="10114088" y="6462"/>
            <a:chExt cx="2103312" cy="2677127"/>
          </a:xfrm>
        </p:grpSpPr>
        <p:sp>
          <p:nvSpPr>
            <p:cNvPr id="127" name="Rectangle: Rounded Corners 126">
              <a:extLst>
                <a:ext uri="{FF2B5EF4-FFF2-40B4-BE49-F238E27FC236}">
                  <a16:creationId xmlns:a16="http://schemas.microsoft.com/office/drawing/2014/main" id="{611B86DE-E963-409E-A923-D5570E1AC8C0}"/>
                </a:ext>
              </a:extLst>
            </p:cNvPr>
            <p:cNvSpPr/>
            <p:nvPr/>
          </p:nvSpPr>
          <p:spPr>
            <a:xfrm>
              <a:off x="10114088" y="6462"/>
              <a:ext cx="2103312" cy="2677127"/>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28" name="TextBox 127">
              <a:extLst>
                <a:ext uri="{FF2B5EF4-FFF2-40B4-BE49-F238E27FC236}">
                  <a16:creationId xmlns:a16="http://schemas.microsoft.com/office/drawing/2014/main" id="{88D9AB4C-B4F3-4602-9A50-716A97149A86}"/>
                </a:ext>
              </a:extLst>
            </p:cNvPr>
            <p:cNvSpPr txBox="1"/>
            <p:nvPr/>
          </p:nvSpPr>
          <p:spPr>
            <a:xfrm>
              <a:off x="10220195" y="45267"/>
              <a:ext cx="1917774" cy="369460"/>
            </a:xfrm>
            <a:prstGeom prst="rect">
              <a:avLst/>
            </a:prstGeom>
            <a:noFill/>
          </p:spPr>
          <p:txBody>
            <a:bodyPr wrap="square" rtlCol="0">
              <a:spAutoFit/>
            </a:bodyPr>
            <a:lstStyle/>
            <a:p>
              <a:pPr defTabSz="914445">
                <a:defRPr/>
              </a:pPr>
              <a:r>
                <a:rPr lang="en-US" sz="1801" b="1" dirty="0">
                  <a:solidFill>
                    <a:prstClr val="black"/>
                  </a:solidFill>
                  <a:latin typeface="Calibri" panose="020F0502020204030204"/>
                </a:rPr>
                <a:t>Legend</a:t>
              </a:r>
            </a:p>
          </p:txBody>
        </p:sp>
        <p:sp>
          <p:nvSpPr>
            <p:cNvPr id="129" name="Hexagon 128">
              <a:extLst>
                <a:ext uri="{FF2B5EF4-FFF2-40B4-BE49-F238E27FC236}">
                  <a16:creationId xmlns:a16="http://schemas.microsoft.com/office/drawing/2014/main" id="{90AB7955-FCC0-4376-8451-F8F860FD1719}"/>
                </a:ext>
              </a:extLst>
            </p:cNvPr>
            <p:cNvSpPr/>
            <p:nvPr/>
          </p:nvSpPr>
          <p:spPr>
            <a:xfrm>
              <a:off x="10542207" y="2108653"/>
              <a:ext cx="1273748" cy="452653"/>
            </a:xfrm>
            <a:prstGeom prst="hexagon">
              <a:avLst>
                <a:gd name="adj" fmla="val 26898"/>
                <a:gd name="vf" fmla="val 11547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ACTION</a:t>
              </a:r>
            </a:p>
          </p:txBody>
        </p:sp>
        <p:sp>
          <p:nvSpPr>
            <p:cNvPr id="130" name="Rectangle: Rounded Corners 129">
              <a:extLst>
                <a:ext uri="{FF2B5EF4-FFF2-40B4-BE49-F238E27FC236}">
                  <a16:creationId xmlns:a16="http://schemas.microsoft.com/office/drawing/2014/main" id="{A4313689-A537-425A-8D74-9D031DE5AF30}"/>
                </a:ext>
              </a:extLst>
            </p:cNvPr>
            <p:cNvSpPr/>
            <p:nvPr/>
          </p:nvSpPr>
          <p:spPr>
            <a:xfrm>
              <a:off x="10365765" y="434565"/>
              <a:ext cx="1626632"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Static Parameter</a:t>
              </a:r>
            </a:p>
          </p:txBody>
        </p:sp>
        <p:sp>
          <p:nvSpPr>
            <p:cNvPr id="131" name="Parallelogram 130">
              <a:extLst>
                <a:ext uri="{FF2B5EF4-FFF2-40B4-BE49-F238E27FC236}">
                  <a16:creationId xmlns:a16="http://schemas.microsoft.com/office/drawing/2014/main" id="{CDA0FD4B-FC30-4DBD-AF40-91FB0B9ED691}"/>
                </a:ext>
              </a:extLst>
            </p:cNvPr>
            <p:cNvSpPr/>
            <p:nvPr/>
          </p:nvSpPr>
          <p:spPr>
            <a:xfrm>
              <a:off x="10194749" y="893391"/>
              <a:ext cx="1968664" cy="501810"/>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Time Dependent Parameter</a:t>
              </a:r>
            </a:p>
          </p:txBody>
        </p:sp>
        <p:sp>
          <p:nvSpPr>
            <p:cNvPr id="134" name="Oval 133">
              <a:extLst>
                <a:ext uri="{FF2B5EF4-FFF2-40B4-BE49-F238E27FC236}">
                  <a16:creationId xmlns:a16="http://schemas.microsoft.com/office/drawing/2014/main" id="{5A06D1F3-8C54-49DB-B3A4-969D5A7C41B8}"/>
                </a:ext>
              </a:extLst>
            </p:cNvPr>
            <p:cNvSpPr/>
            <p:nvPr/>
          </p:nvSpPr>
          <p:spPr>
            <a:xfrm>
              <a:off x="10253444" y="1444545"/>
              <a:ext cx="1851274" cy="573476"/>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endParaRPr lang="en-US" sz="800" dirty="0">
                <a:solidFill>
                  <a:prstClr val="black"/>
                </a:solidFill>
                <a:latin typeface="Calibri" panose="020F0502020204030204"/>
              </a:endParaRPr>
            </a:p>
          </p:txBody>
        </p:sp>
        <p:sp>
          <p:nvSpPr>
            <p:cNvPr id="135" name="TextBox 134">
              <a:extLst>
                <a:ext uri="{FF2B5EF4-FFF2-40B4-BE49-F238E27FC236}">
                  <a16:creationId xmlns:a16="http://schemas.microsoft.com/office/drawing/2014/main" id="{79B0FEDF-E59C-49B8-BA7A-A433119F1B45}"/>
                </a:ext>
              </a:extLst>
            </p:cNvPr>
            <p:cNvSpPr txBox="1"/>
            <p:nvPr/>
          </p:nvSpPr>
          <p:spPr>
            <a:xfrm>
              <a:off x="10239942" y="1426121"/>
              <a:ext cx="1878277" cy="523477"/>
            </a:xfrm>
            <a:prstGeom prst="rect">
              <a:avLst/>
            </a:prstGeom>
            <a:noFill/>
          </p:spPr>
          <p:txBody>
            <a:bodyPr wrap="square" rtlCol="0">
              <a:spAutoFit/>
            </a:bodyPr>
            <a:lstStyle/>
            <a:p>
              <a:pPr algn="ctr"/>
              <a:r>
                <a:rPr lang="en-US" sz="1401" dirty="0">
                  <a:solidFill>
                    <a:prstClr val="black"/>
                  </a:solidFill>
                </a:rPr>
                <a:t>Action &amp; Time Dependent Parameter</a:t>
              </a:r>
            </a:p>
          </p:txBody>
        </p:sp>
      </p:grpSp>
      <p:cxnSp>
        <p:nvCxnSpPr>
          <p:cNvPr id="22" name="Connector: Elbow 21">
            <a:extLst>
              <a:ext uri="{FF2B5EF4-FFF2-40B4-BE49-F238E27FC236}">
                <a16:creationId xmlns:a16="http://schemas.microsoft.com/office/drawing/2014/main" id="{D92242F0-213B-4427-801F-32424179404B}"/>
              </a:ext>
            </a:extLst>
          </p:cNvPr>
          <p:cNvCxnSpPr>
            <a:stCxn id="15" idx="5"/>
            <a:endCxn id="19" idx="0"/>
          </p:cNvCxnSpPr>
          <p:nvPr/>
        </p:nvCxnSpPr>
        <p:spPr>
          <a:xfrm rot="16200000" flipH="1">
            <a:off x="5313720" y="4386063"/>
            <a:ext cx="447401" cy="366201"/>
          </a:xfrm>
          <a:prstGeom prst="bentConnector3">
            <a:avLst>
              <a:gd name="adj1" fmla="val 1034"/>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cxnSp>
        <p:nvCxnSpPr>
          <p:cNvPr id="208" name="Connector: Curved 207">
            <a:extLst>
              <a:ext uri="{FF2B5EF4-FFF2-40B4-BE49-F238E27FC236}">
                <a16:creationId xmlns:a16="http://schemas.microsoft.com/office/drawing/2014/main" id="{F453CBCE-1253-4632-BD4B-D2730775409B}"/>
              </a:ext>
            </a:extLst>
          </p:cNvPr>
          <p:cNvCxnSpPr>
            <a:cxnSpLocks/>
            <a:stCxn id="634" idx="6"/>
            <a:endCxn id="635" idx="6"/>
          </p:cNvCxnSpPr>
          <p:nvPr/>
        </p:nvCxnSpPr>
        <p:spPr>
          <a:xfrm>
            <a:off x="2339397" y="2539652"/>
            <a:ext cx="8709" cy="284809"/>
          </a:xfrm>
          <a:prstGeom prst="bentConnector3">
            <a:avLst>
              <a:gd name="adj1" fmla="val 2146079"/>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70" name="Rectangle 169">
            <a:extLst>
              <a:ext uri="{FF2B5EF4-FFF2-40B4-BE49-F238E27FC236}">
                <a16:creationId xmlns:a16="http://schemas.microsoft.com/office/drawing/2014/main" id="{F81B7E81-E12D-49B2-B191-0E3342A28585}"/>
              </a:ext>
            </a:extLst>
          </p:cNvPr>
          <p:cNvSpPr/>
          <p:nvPr/>
        </p:nvSpPr>
        <p:spPr>
          <a:xfrm>
            <a:off x="7116468" y="1821711"/>
            <a:ext cx="94012" cy="773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20" name="Connector: Curved 19">
            <a:extLst>
              <a:ext uri="{FF2B5EF4-FFF2-40B4-BE49-F238E27FC236}">
                <a16:creationId xmlns:a16="http://schemas.microsoft.com/office/drawing/2014/main" id="{0999CBF2-05CE-494A-9C87-B4E1BACC1EF4}"/>
              </a:ext>
            </a:extLst>
          </p:cNvPr>
          <p:cNvCxnSpPr>
            <a:cxnSpLocks/>
            <a:stCxn id="498" idx="0"/>
            <a:endCxn id="465" idx="2"/>
          </p:cNvCxnSpPr>
          <p:nvPr/>
        </p:nvCxnSpPr>
        <p:spPr>
          <a:xfrm rot="5400000" flipH="1" flipV="1">
            <a:off x="6000145" y="2246552"/>
            <a:ext cx="2161029" cy="948007"/>
          </a:xfrm>
          <a:prstGeom prst="curvedConnector2">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B6338A13-D911-4B4E-BB37-B671156CC2B6}"/>
              </a:ext>
            </a:extLst>
          </p:cNvPr>
          <p:cNvSpPr txBox="1"/>
          <p:nvPr/>
        </p:nvSpPr>
        <p:spPr>
          <a:xfrm>
            <a:off x="0" y="-4368"/>
            <a:ext cx="12192000" cy="523220"/>
          </a:xfrm>
          <a:prstGeom prst="rect">
            <a:avLst/>
          </a:prstGeom>
          <a:noFill/>
        </p:spPr>
        <p:txBody>
          <a:bodyPr wrap="square" rtlCol="0">
            <a:spAutoFit/>
          </a:bodyPr>
          <a:lstStyle/>
          <a:p>
            <a:r>
              <a:rPr lang="en-US" sz="2800" dirty="0">
                <a:solidFill>
                  <a:schemeClr val="bg1"/>
                </a:solidFill>
              </a:rPr>
              <a:t>PhD Research - Agents and Roadway (environment) Dynamics</a:t>
            </a:r>
          </a:p>
        </p:txBody>
      </p:sp>
      <p:sp>
        <p:nvSpPr>
          <p:cNvPr id="63" name="TextBox 62">
            <a:extLst>
              <a:ext uri="{FF2B5EF4-FFF2-40B4-BE49-F238E27FC236}">
                <a16:creationId xmlns:a16="http://schemas.microsoft.com/office/drawing/2014/main" id="{DDADDDF8-9A48-4A53-A992-3DF9D9048A35}"/>
              </a:ext>
            </a:extLst>
          </p:cNvPr>
          <p:cNvSpPr txBox="1"/>
          <p:nvPr/>
        </p:nvSpPr>
        <p:spPr>
          <a:xfrm>
            <a:off x="1158944" y="942892"/>
            <a:ext cx="768153" cy="276999"/>
          </a:xfrm>
          <a:prstGeom prst="rect">
            <a:avLst/>
          </a:prstGeom>
          <a:noFill/>
        </p:spPr>
        <p:txBody>
          <a:bodyPr wrap="square" rtlCol="0">
            <a:spAutoFit/>
          </a:bodyPr>
          <a:lstStyle/>
          <a:p>
            <a:pPr algn="ctr"/>
            <a:r>
              <a:rPr lang="en-US" sz="1200" dirty="0"/>
              <a:t>Agent</a:t>
            </a:r>
          </a:p>
        </p:txBody>
      </p:sp>
      <p:sp>
        <p:nvSpPr>
          <p:cNvPr id="175" name="TextBox 174">
            <a:extLst>
              <a:ext uri="{FF2B5EF4-FFF2-40B4-BE49-F238E27FC236}">
                <a16:creationId xmlns:a16="http://schemas.microsoft.com/office/drawing/2014/main" id="{D042925F-1B9A-4F05-919F-9F4400F1478B}"/>
              </a:ext>
            </a:extLst>
          </p:cNvPr>
          <p:cNvSpPr txBox="1"/>
          <p:nvPr/>
        </p:nvSpPr>
        <p:spPr>
          <a:xfrm>
            <a:off x="4166485" y="917244"/>
            <a:ext cx="1239109" cy="276999"/>
          </a:xfrm>
          <a:prstGeom prst="rect">
            <a:avLst/>
          </a:prstGeom>
          <a:noFill/>
        </p:spPr>
        <p:txBody>
          <a:bodyPr wrap="square" rtlCol="0">
            <a:spAutoFit/>
          </a:bodyPr>
          <a:lstStyle/>
          <a:p>
            <a:pPr algn="ctr"/>
            <a:r>
              <a:rPr lang="en-US" sz="1200" dirty="0"/>
              <a:t>Environment</a:t>
            </a:r>
          </a:p>
        </p:txBody>
      </p:sp>
      <p:sp>
        <p:nvSpPr>
          <p:cNvPr id="176" name="TextBox 175">
            <a:extLst>
              <a:ext uri="{FF2B5EF4-FFF2-40B4-BE49-F238E27FC236}">
                <a16:creationId xmlns:a16="http://schemas.microsoft.com/office/drawing/2014/main" id="{13C0039C-E0D5-4FF4-8E37-C5CB97DFF20B}"/>
              </a:ext>
            </a:extLst>
          </p:cNvPr>
          <p:cNvSpPr txBox="1"/>
          <p:nvPr/>
        </p:nvSpPr>
        <p:spPr>
          <a:xfrm>
            <a:off x="7861090" y="852812"/>
            <a:ext cx="768153" cy="276999"/>
          </a:xfrm>
          <a:prstGeom prst="rect">
            <a:avLst/>
          </a:prstGeom>
          <a:noFill/>
        </p:spPr>
        <p:txBody>
          <a:bodyPr wrap="square" rtlCol="0">
            <a:spAutoFit/>
          </a:bodyPr>
          <a:lstStyle/>
          <a:p>
            <a:pPr algn="ctr"/>
            <a:r>
              <a:rPr lang="en-US" sz="1200" dirty="0"/>
              <a:t>Agent</a:t>
            </a:r>
          </a:p>
        </p:txBody>
      </p:sp>
      <p:sp>
        <p:nvSpPr>
          <p:cNvPr id="178" name="TextBox 177">
            <a:extLst>
              <a:ext uri="{FF2B5EF4-FFF2-40B4-BE49-F238E27FC236}">
                <a16:creationId xmlns:a16="http://schemas.microsoft.com/office/drawing/2014/main" id="{526EBE7A-AA59-43F9-A800-7F2137074735}"/>
              </a:ext>
            </a:extLst>
          </p:cNvPr>
          <p:cNvSpPr txBox="1"/>
          <p:nvPr/>
        </p:nvSpPr>
        <p:spPr>
          <a:xfrm rot="17005751">
            <a:off x="5834316" y="2743729"/>
            <a:ext cx="1985577" cy="343886"/>
          </a:xfrm>
          <a:prstGeom prst="rect">
            <a:avLst/>
          </a:prstGeom>
          <a:noFill/>
        </p:spPr>
        <p:txBody>
          <a:bodyPr wrap="square" rtlCol="0" anchor="b">
            <a:prstTxWarp prst="textArchUp">
              <a:avLst>
                <a:gd name="adj" fmla="val 11595697"/>
              </a:avLst>
            </a:prstTxWarp>
            <a:spAutoFit/>
          </a:bodyPr>
          <a:lstStyle/>
          <a:p>
            <a:pPr algn="ctr"/>
            <a:r>
              <a:rPr lang="en-US" sz="1051" dirty="0"/>
              <a:t>Emergency Alert</a:t>
            </a:r>
          </a:p>
        </p:txBody>
      </p:sp>
      <p:sp>
        <p:nvSpPr>
          <p:cNvPr id="196" name="Rectangle 195">
            <a:extLst>
              <a:ext uri="{FF2B5EF4-FFF2-40B4-BE49-F238E27FC236}">
                <a16:creationId xmlns:a16="http://schemas.microsoft.com/office/drawing/2014/main" id="{C0FBE771-91B5-492E-96F2-6EB57DD1AAC1}"/>
              </a:ext>
            </a:extLst>
          </p:cNvPr>
          <p:cNvSpPr/>
          <p:nvPr/>
        </p:nvSpPr>
        <p:spPr>
          <a:xfrm>
            <a:off x="3070097" y="4156348"/>
            <a:ext cx="58914" cy="63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185" name="Connector: Curved 203">
            <a:extLst>
              <a:ext uri="{FF2B5EF4-FFF2-40B4-BE49-F238E27FC236}">
                <a16:creationId xmlns:a16="http://schemas.microsoft.com/office/drawing/2014/main" id="{420C7D82-8B9D-4755-A37F-38E8BFC2E818}"/>
              </a:ext>
            </a:extLst>
          </p:cNvPr>
          <p:cNvCxnSpPr>
            <a:cxnSpLocks/>
            <a:stCxn id="195" idx="7"/>
            <a:endCxn id="188" idx="6"/>
          </p:cNvCxnSpPr>
          <p:nvPr/>
        </p:nvCxnSpPr>
        <p:spPr>
          <a:xfrm rot="5400000" flipH="1" flipV="1">
            <a:off x="1662206" y="4086549"/>
            <a:ext cx="1092302" cy="180475"/>
          </a:xfrm>
          <a:prstGeom prst="bentConnector4">
            <a:avLst>
              <a:gd name="adj1" fmla="val 1026"/>
              <a:gd name="adj2" fmla="val 247559"/>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673" name="Rectangle 672">
            <a:extLst>
              <a:ext uri="{FF2B5EF4-FFF2-40B4-BE49-F238E27FC236}">
                <a16:creationId xmlns:a16="http://schemas.microsoft.com/office/drawing/2014/main" id="{1621364A-92A9-4083-8F93-13535F1E9F96}"/>
              </a:ext>
            </a:extLst>
          </p:cNvPr>
          <p:cNvSpPr/>
          <p:nvPr/>
        </p:nvSpPr>
        <p:spPr>
          <a:xfrm>
            <a:off x="2541370" y="4120755"/>
            <a:ext cx="48244" cy="773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226" name="Connector: Curved 225">
            <a:extLst>
              <a:ext uri="{FF2B5EF4-FFF2-40B4-BE49-F238E27FC236}">
                <a16:creationId xmlns:a16="http://schemas.microsoft.com/office/drawing/2014/main" id="{2333CB16-0AB3-47FF-BF48-32A04A217BA1}"/>
              </a:ext>
            </a:extLst>
          </p:cNvPr>
          <p:cNvCxnSpPr>
            <a:cxnSpLocks/>
            <a:stCxn id="202" idx="0"/>
            <a:endCxn id="8" idx="1"/>
          </p:cNvCxnSpPr>
          <p:nvPr/>
        </p:nvCxnSpPr>
        <p:spPr>
          <a:xfrm flipV="1">
            <a:off x="2319139" y="2985512"/>
            <a:ext cx="1646763" cy="1211797"/>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8D60E31-7959-4A71-BD52-F8F5BB3C1BDF}"/>
              </a:ext>
            </a:extLst>
          </p:cNvPr>
          <p:cNvSpPr txBox="1"/>
          <p:nvPr/>
        </p:nvSpPr>
        <p:spPr>
          <a:xfrm>
            <a:off x="6277087" y="1643775"/>
            <a:ext cx="646864" cy="174315"/>
          </a:xfrm>
          <a:prstGeom prst="rect">
            <a:avLst/>
          </a:prstGeom>
          <a:noFill/>
        </p:spPr>
        <p:txBody>
          <a:bodyPr wrap="square" lIns="45721" tIns="0" rIns="0" bIns="0" rtlCol="0">
            <a:noAutofit/>
          </a:bodyPr>
          <a:lstStyle/>
          <a:p>
            <a:pPr algn="r"/>
            <a:r>
              <a:rPr lang="en-US" sz="1200" dirty="0">
                <a:cs typeface="Times New Roman" panose="02020603050405020304" pitchFamily="18" charset="0"/>
              </a:rPr>
              <a:t>modifies</a:t>
            </a:r>
          </a:p>
        </p:txBody>
      </p:sp>
      <p:sp>
        <p:nvSpPr>
          <p:cNvPr id="9" name="TextBox 8">
            <a:extLst>
              <a:ext uri="{FF2B5EF4-FFF2-40B4-BE49-F238E27FC236}">
                <a16:creationId xmlns:a16="http://schemas.microsoft.com/office/drawing/2014/main" id="{6E11BF32-DC2C-4AF2-8EE0-7C7128E08E4D}"/>
              </a:ext>
            </a:extLst>
          </p:cNvPr>
          <p:cNvSpPr txBox="1"/>
          <p:nvPr/>
        </p:nvSpPr>
        <p:spPr>
          <a:xfrm>
            <a:off x="9230053" y="6276979"/>
            <a:ext cx="2390359" cy="199202"/>
          </a:xfrm>
          <a:prstGeom prst="rect">
            <a:avLst/>
          </a:prstGeom>
          <a:noFill/>
        </p:spPr>
        <p:txBody>
          <a:bodyPr wrap="square" lIns="45721" tIns="0" rIns="0" bIns="0" rtlCol="0">
            <a:noAutofit/>
          </a:bodyPr>
          <a:lstStyle/>
          <a:p>
            <a:r>
              <a:rPr lang="en-US" sz="1600" dirty="0">
                <a:cs typeface="Times New Roman" panose="02020603050405020304" pitchFamily="18" charset="0"/>
              </a:rPr>
              <a:t>Modified version from </a:t>
            </a:r>
          </a:p>
        </p:txBody>
      </p:sp>
      <p:pic>
        <p:nvPicPr>
          <p:cNvPr id="10" name="Picture 9">
            <a:extLst>
              <a:ext uri="{FF2B5EF4-FFF2-40B4-BE49-F238E27FC236}">
                <a16:creationId xmlns:a16="http://schemas.microsoft.com/office/drawing/2014/main" id="{A707092B-214F-4FF6-A9F2-5C6B815BBA0E}"/>
              </a:ext>
            </a:extLst>
          </p:cNvPr>
          <p:cNvPicPr>
            <a:picLocks noChangeAspect="1"/>
          </p:cNvPicPr>
          <p:nvPr/>
        </p:nvPicPr>
        <p:blipFill>
          <a:blip r:embed="rId3"/>
          <a:stretch>
            <a:fillRect/>
          </a:stretch>
        </p:blipFill>
        <p:spPr>
          <a:xfrm>
            <a:off x="1670121" y="-4371"/>
            <a:ext cx="12192000" cy="6808206"/>
          </a:xfrm>
          <a:prstGeom prst="rect">
            <a:avLst/>
          </a:prstGeom>
          <a:solidFill>
            <a:schemeClr val="bg1"/>
          </a:solidFill>
        </p:spPr>
      </p:pic>
    </p:spTree>
    <p:extLst>
      <p:ext uri="{BB962C8B-B14F-4D97-AF65-F5344CB8AC3E}">
        <p14:creationId xmlns:p14="http://schemas.microsoft.com/office/powerpoint/2010/main" val="1467730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234ED-B2AD-4175-9C79-7439565646AD}"/>
              </a:ext>
            </a:extLst>
          </p:cNvPr>
          <p:cNvSpPr>
            <a:spLocks noGrp="1"/>
          </p:cNvSpPr>
          <p:nvPr>
            <p:ph type="title"/>
          </p:nvPr>
        </p:nvSpPr>
        <p:spPr/>
        <p:txBody>
          <a:bodyPr>
            <a:noAutofit/>
          </a:bodyPr>
          <a:lstStyle/>
          <a:p>
            <a:r>
              <a:rPr lang="en-US" sz="4800" dirty="0"/>
              <a:t>Accidents Happen… </a:t>
            </a:r>
          </a:p>
        </p:txBody>
      </p:sp>
      <p:pic>
        <p:nvPicPr>
          <p:cNvPr id="4" name="Content Placeholder 3">
            <a:extLst>
              <a:ext uri="{FF2B5EF4-FFF2-40B4-BE49-F238E27FC236}">
                <a16:creationId xmlns:a16="http://schemas.microsoft.com/office/drawing/2014/main" id="{20C7635E-637F-45A5-8601-5CBB49FAD645}"/>
              </a:ext>
            </a:extLst>
          </p:cNvPr>
          <p:cNvPicPr>
            <a:picLocks noGrp="1" noChangeAspect="1"/>
          </p:cNvPicPr>
          <p:nvPr>
            <p:ph idx="1"/>
          </p:nvPr>
        </p:nvPicPr>
        <p:blipFill>
          <a:blip r:embed="rId2">
            <a:clrChange>
              <a:clrFrom>
                <a:srgbClr val="FFFFFF"/>
              </a:clrFrom>
              <a:clrTo>
                <a:srgbClr val="FFFFFF">
                  <a:alpha val="0"/>
                </a:srgbClr>
              </a:clrTo>
            </a:clrChange>
          </a:blip>
          <a:stretch>
            <a:fillRect/>
          </a:stretch>
        </p:blipFill>
        <p:spPr>
          <a:xfrm>
            <a:off x="3906592" y="1"/>
            <a:ext cx="8285408" cy="4902200"/>
          </a:xfrm>
          <a:prstGeom prst="rect">
            <a:avLst/>
          </a:prstGeom>
        </p:spPr>
      </p:pic>
      <p:graphicFrame>
        <p:nvGraphicFramePr>
          <p:cNvPr id="3" name="Table 2">
            <a:extLst>
              <a:ext uri="{FF2B5EF4-FFF2-40B4-BE49-F238E27FC236}">
                <a16:creationId xmlns:a16="http://schemas.microsoft.com/office/drawing/2014/main" id="{E8A019E7-6C62-493C-91E3-AB35DD8A4393}"/>
              </a:ext>
            </a:extLst>
          </p:cNvPr>
          <p:cNvGraphicFramePr>
            <a:graphicFrameLocks noGrp="1"/>
          </p:cNvGraphicFramePr>
          <p:nvPr>
            <p:extLst/>
          </p:nvPr>
        </p:nvGraphicFramePr>
        <p:xfrm>
          <a:off x="342900" y="2451101"/>
          <a:ext cx="5448300" cy="2949832"/>
        </p:xfrm>
        <a:graphic>
          <a:graphicData uri="http://schemas.openxmlformats.org/drawingml/2006/table">
            <a:tbl>
              <a:tblPr/>
              <a:tblGrid>
                <a:gridCol w="2724150">
                  <a:extLst>
                    <a:ext uri="{9D8B030D-6E8A-4147-A177-3AD203B41FA5}">
                      <a16:colId xmlns:a16="http://schemas.microsoft.com/office/drawing/2014/main" val="3318747097"/>
                    </a:ext>
                  </a:extLst>
                </a:gridCol>
                <a:gridCol w="2724150">
                  <a:extLst>
                    <a:ext uri="{9D8B030D-6E8A-4147-A177-3AD203B41FA5}">
                      <a16:colId xmlns:a16="http://schemas.microsoft.com/office/drawing/2014/main" val="185116070"/>
                    </a:ext>
                  </a:extLst>
                </a:gridCol>
              </a:tblGrid>
              <a:tr h="267594">
                <a:tc>
                  <a:txBody>
                    <a:bodyPr/>
                    <a:lstStyle/>
                    <a:p>
                      <a:pPr fontAlgn="t"/>
                      <a:r>
                        <a:rPr lang="en-US" sz="1600" b="1">
                          <a:solidFill>
                            <a:srgbClr val="111144"/>
                          </a:solidFill>
                          <a:effectLst/>
                        </a:rPr>
                        <a:t>--ignore-accidents </a:t>
                      </a:r>
                      <a:r>
                        <a:rPr lang="en-US" sz="1600" b="1" i="1" u="none" strike="noStrike">
                          <a:solidFill>
                            <a:srgbClr val="0B0080"/>
                          </a:solidFill>
                          <a:effectLst/>
                          <a:hlinkClick r:id="rId3" tooltip="Basics/Notation"/>
                        </a:rPr>
                        <a:t>&lt;BOOL&gt;</a:t>
                      </a:r>
                      <a:endParaRPr lang="en-US" sz="1600">
                        <a:effectLst/>
                      </a:endParaRPr>
                    </a:p>
                  </a:txBody>
                  <a:tcPr marL="66898" marR="66898" marT="33449" marB="33449">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fontAlgn="t"/>
                      <a:r>
                        <a:rPr lang="en-US" sz="1600">
                          <a:effectLst/>
                        </a:rPr>
                        <a:t>Do not check whether accidents occur; </a:t>
                      </a:r>
                      <a:r>
                        <a:rPr lang="en-US" sz="1600" i="1">
                          <a:effectLst/>
                        </a:rPr>
                        <a:t>default: </a:t>
                      </a:r>
                      <a:r>
                        <a:rPr lang="en-US" sz="1600" b="1" i="1">
                          <a:effectLst/>
                        </a:rPr>
                        <a:t>false</a:t>
                      </a:r>
                      <a:endParaRPr lang="en-US" sz="1600">
                        <a:effectLst/>
                      </a:endParaRPr>
                    </a:p>
                  </a:txBody>
                  <a:tcPr marL="66898" marR="66898" marT="33449" marB="33449">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val="3937756526"/>
                  </a:ext>
                </a:extLst>
              </a:tr>
              <a:tr h="267594">
                <a:tc>
                  <a:txBody>
                    <a:bodyPr/>
                    <a:lstStyle/>
                    <a:p>
                      <a:pPr fontAlgn="t"/>
                      <a:r>
                        <a:rPr lang="en-US" sz="1600" b="1">
                          <a:solidFill>
                            <a:srgbClr val="111144"/>
                          </a:solidFill>
                          <a:effectLst/>
                        </a:rPr>
                        <a:t>--collision.action </a:t>
                      </a:r>
                      <a:r>
                        <a:rPr lang="en-US" sz="1600" b="1" i="1" u="none" strike="noStrike">
                          <a:solidFill>
                            <a:srgbClr val="0B0080"/>
                          </a:solidFill>
                          <a:effectLst/>
                          <a:hlinkClick r:id="rId3" tooltip="Basics/Notation"/>
                        </a:rPr>
                        <a:t>&lt;STRING&gt;</a:t>
                      </a:r>
                      <a:endParaRPr lang="en-US" sz="1600">
                        <a:effectLst/>
                      </a:endParaRPr>
                    </a:p>
                  </a:txBody>
                  <a:tcPr marL="66898" marR="66898" marT="33449" marB="33449">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fontAlgn="t"/>
                      <a:r>
                        <a:rPr lang="en-US" sz="1600" dirty="0">
                          <a:effectLst/>
                        </a:rPr>
                        <a:t>How to deal with collisions: [</a:t>
                      </a:r>
                      <a:r>
                        <a:rPr lang="en-US" sz="1600" dirty="0" err="1">
                          <a:effectLst/>
                        </a:rPr>
                        <a:t>none,warn,teleport,remove</a:t>
                      </a:r>
                      <a:r>
                        <a:rPr lang="en-US" sz="1600" dirty="0">
                          <a:effectLst/>
                        </a:rPr>
                        <a:t>]; </a:t>
                      </a:r>
                      <a:r>
                        <a:rPr lang="en-US" sz="1600" i="1" dirty="0">
                          <a:effectLst/>
                        </a:rPr>
                        <a:t>default: </a:t>
                      </a:r>
                      <a:r>
                        <a:rPr lang="en-US" sz="1600" b="1" i="1" dirty="0">
                          <a:effectLst/>
                        </a:rPr>
                        <a:t>teleport</a:t>
                      </a:r>
                      <a:endParaRPr lang="en-US" sz="1600" dirty="0">
                        <a:effectLst/>
                      </a:endParaRPr>
                    </a:p>
                  </a:txBody>
                  <a:tcPr marL="66898" marR="66898" marT="33449" marB="33449">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val="219940563"/>
                  </a:ext>
                </a:extLst>
              </a:tr>
              <a:tr h="468289">
                <a:tc>
                  <a:txBody>
                    <a:bodyPr/>
                    <a:lstStyle/>
                    <a:p>
                      <a:pPr fontAlgn="t"/>
                      <a:r>
                        <a:rPr lang="en-US" sz="1600" b="1">
                          <a:solidFill>
                            <a:srgbClr val="111144"/>
                          </a:solidFill>
                          <a:effectLst/>
                        </a:rPr>
                        <a:t>--collision.stoptime </a:t>
                      </a:r>
                      <a:r>
                        <a:rPr lang="en-US" sz="1600" b="1" i="1" u="none" strike="noStrike">
                          <a:solidFill>
                            <a:srgbClr val="0B0080"/>
                          </a:solidFill>
                          <a:effectLst/>
                          <a:hlinkClick r:id="rId3" tooltip="Basics/Notation"/>
                        </a:rPr>
                        <a:t>&lt;TIME&gt;</a:t>
                      </a:r>
                      <a:endParaRPr lang="en-US" sz="1600">
                        <a:effectLst/>
                      </a:endParaRPr>
                    </a:p>
                  </a:txBody>
                  <a:tcPr marL="66898" marR="66898" marT="33449" marB="33449">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fontAlgn="t"/>
                      <a:r>
                        <a:rPr lang="en-US" sz="1600">
                          <a:effectLst/>
                        </a:rPr>
                        <a:t>Let vehicle stop for TIME before performing collision.action (except for action 'none')</a:t>
                      </a:r>
                    </a:p>
                  </a:txBody>
                  <a:tcPr marL="66898" marR="66898" marT="33449" marB="33449">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val="1402740020"/>
                  </a:ext>
                </a:extLst>
              </a:tr>
              <a:tr h="267594">
                <a:tc>
                  <a:txBody>
                    <a:bodyPr/>
                    <a:lstStyle/>
                    <a:p>
                      <a:pPr fontAlgn="t"/>
                      <a:r>
                        <a:rPr lang="en-US" sz="1600" b="1">
                          <a:solidFill>
                            <a:srgbClr val="111144"/>
                          </a:solidFill>
                          <a:effectLst/>
                        </a:rPr>
                        <a:t>--collision.check-junctions </a:t>
                      </a:r>
                      <a:r>
                        <a:rPr lang="en-US" sz="1600" b="1" i="1" u="none" strike="noStrike">
                          <a:solidFill>
                            <a:srgbClr val="0B0080"/>
                          </a:solidFill>
                          <a:effectLst/>
                          <a:hlinkClick r:id="rId3" tooltip="Basics/Notation"/>
                        </a:rPr>
                        <a:t>&lt;BOOL&gt;</a:t>
                      </a:r>
                      <a:endParaRPr lang="en-US" sz="1600">
                        <a:effectLst/>
                      </a:endParaRPr>
                    </a:p>
                  </a:txBody>
                  <a:tcPr marL="66898" marR="66898" marT="33449" marB="33449">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fontAlgn="t"/>
                      <a:r>
                        <a:rPr lang="en-US" sz="1600" dirty="0">
                          <a:effectLst/>
                        </a:rPr>
                        <a:t>Enables collisions checks on junctions; </a:t>
                      </a:r>
                      <a:r>
                        <a:rPr lang="en-US" sz="1600" i="1" dirty="0">
                          <a:effectLst/>
                        </a:rPr>
                        <a:t>default: </a:t>
                      </a:r>
                      <a:r>
                        <a:rPr lang="en-US" sz="1600" b="1" i="1" dirty="0">
                          <a:effectLst/>
                        </a:rPr>
                        <a:t>false</a:t>
                      </a:r>
                      <a:endParaRPr lang="en-US" sz="1600" dirty="0">
                        <a:effectLst/>
                      </a:endParaRPr>
                    </a:p>
                  </a:txBody>
                  <a:tcPr marL="66898" marR="66898" marT="33449" marB="33449">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val="3311622663"/>
                  </a:ext>
                </a:extLst>
              </a:tr>
            </a:tbl>
          </a:graphicData>
        </a:graphic>
      </p:graphicFrame>
      <p:sp>
        <p:nvSpPr>
          <p:cNvPr id="5" name="Rectangle 4">
            <a:extLst>
              <a:ext uri="{FF2B5EF4-FFF2-40B4-BE49-F238E27FC236}">
                <a16:creationId xmlns:a16="http://schemas.microsoft.com/office/drawing/2014/main" id="{AD06A8EC-A49A-4396-922A-117F988E23B2}"/>
              </a:ext>
            </a:extLst>
          </p:cNvPr>
          <p:cNvSpPr/>
          <p:nvPr/>
        </p:nvSpPr>
        <p:spPr>
          <a:xfrm>
            <a:off x="323850" y="1334572"/>
            <a:ext cx="2743200" cy="954107"/>
          </a:xfrm>
          <a:prstGeom prst="rect">
            <a:avLst/>
          </a:prstGeom>
        </p:spPr>
        <p:txBody>
          <a:bodyPr wrap="square">
            <a:spAutoFit/>
          </a:bodyPr>
          <a:lstStyle/>
          <a:p>
            <a:r>
              <a:rPr lang="en-US" sz="2800" dirty="0">
                <a:hlinkClick r:id="rId4"/>
              </a:rPr>
              <a:t>SUMO Simulation Accident Options</a:t>
            </a:r>
            <a:endParaRPr lang="en-US" sz="2800" dirty="0"/>
          </a:p>
        </p:txBody>
      </p:sp>
    </p:spTree>
    <p:extLst>
      <p:ext uri="{BB962C8B-B14F-4D97-AF65-F5344CB8AC3E}">
        <p14:creationId xmlns:p14="http://schemas.microsoft.com/office/powerpoint/2010/main" val="42614637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43A4-44B4-4B4F-888B-2625A3426249}"/>
              </a:ext>
            </a:extLst>
          </p:cNvPr>
          <p:cNvSpPr>
            <a:spLocks noGrp="1"/>
          </p:cNvSpPr>
          <p:nvPr>
            <p:ph type="title"/>
          </p:nvPr>
        </p:nvSpPr>
        <p:spPr/>
        <p:txBody>
          <a:bodyPr>
            <a:normAutofit/>
          </a:bodyPr>
          <a:lstStyle/>
          <a:p>
            <a:r>
              <a:rPr lang="en-US" dirty="0"/>
              <a:t>DVRPC Traffic Models</a:t>
            </a:r>
          </a:p>
        </p:txBody>
      </p:sp>
      <p:sp>
        <p:nvSpPr>
          <p:cNvPr id="3" name="Content Placeholder 2">
            <a:extLst>
              <a:ext uri="{FF2B5EF4-FFF2-40B4-BE49-F238E27FC236}">
                <a16:creationId xmlns:a16="http://schemas.microsoft.com/office/drawing/2014/main" id="{DF292F21-1D8B-434C-9FB5-3DB470397DDF}"/>
              </a:ext>
            </a:extLst>
          </p:cNvPr>
          <p:cNvSpPr>
            <a:spLocks noGrp="1"/>
          </p:cNvSpPr>
          <p:nvPr>
            <p:ph idx="1"/>
          </p:nvPr>
        </p:nvSpPr>
        <p:spPr/>
        <p:txBody>
          <a:bodyPr/>
          <a:lstStyle/>
          <a:p>
            <a:r>
              <a:rPr lang="en-US" dirty="0"/>
              <a:t>The following information tries to layout how DVRPC builds and runs their traffic models.</a:t>
            </a:r>
          </a:p>
        </p:txBody>
      </p:sp>
      <p:pic>
        <p:nvPicPr>
          <p:cNvPr id="4" name="Picture 2" descr="TIM">
            <a:hlinkClick r:id="rId2"/>
            <a:extLst>
              <a:ext uri="{FF2B5EF4-FFF2-40B4-BE49-F238E27FC236}">
                <a16:creationId xmlns:a16="http://schemas.microsoft.com/office/drawing/2014/main" id="{C55F6C11-0A3B-4C17-AAF8-0A9556FF2D49}"/>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239384" y="3037240"/>
            <a:ext cx="3332617" cy="327466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CE4ADE8-BCBC-4121-B59F-A2511A736A3C}"/>
              </a:ext>
            </a:extLst>
          </p:cNvPr>
          <p:cNvPicPr>
            <a:picLocks noChangeAspect="1"/>
          </p:cNvPicPr>
          <p:nvPr/>
        </p:nvPicPr>
        <p:blipFill>
          <a:blip r:embed="rId4"/>
          <a:stretch>
            <a:fillRect/>
          </a:stretch>
        </p:blipFill>
        <p:spPr>
          <a:xfrm>
            <a:off x="5731555" y="3853995"/>
            <a:ext cx="5869656" cy="1690461"/>
          </a:xfrm>
          <a:prstGeom prst="rect">
            <a:avLst/>
          </a:prstGeom>
        </p:spPr>
      </p:pic>
    </p:spTree>
    <p:extLst>
      <p:ext uri="{BB962C8B-B14F-4D97-AF65-F5344CB8AC3E}">
        <p14:creationId xmlns:p14="http://schemas.microsoft.com/office/powerpoint/2010/main" val="36558185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CCDAD66-84F3-49B7-A893-04E0E2A55202}"/>
              </a:ext>
            </a:extLst>
          </p:cNvPr>
          <p:cNvPicPr>
            <a:picLocks noChangeAspect="1"/>
          </p:cNvPicPr>
          <p:nvPr/>
        </p:nvPicPr>
        <p:blipFill>
          <a:blip r:embed="rId3"/>
          <a:stretch>
            <a:fillRect/>
          </a:stretch>
        </p:blipFill>
        <p:spPr>
          <a:xfrm>
            <a:off x="100012" y="123825"/>
            <a:ext cx="3571875" cy="1028700"/>
          </a:xfrm>
          <a:prstGeom prst="rect">
            <a:avLst/>
          </a:prstGeom>
        </p:spPr>
      </p:pic>
      <p:sp>
        <p:nvSpPr>
          <p:cNvPr id="4" name="AutoShape 2" descr="http://vision-traffic.ptvgroup.com/fileadmin/template/ptvgroup/img/layout/ptv_group_logo.svg">
            <a:extLst>
              <a:ext uri="{FF2B5EF4-FFF2-40B4-BE49-F238E27FC236}">
                <a16:creationId xmlns:a16="http://schemas.microsoft.com/office/drawing/2014/main" id="{1650AD1E-8DDE-430E-B0A2-8EEF71643ACA}"/>
              </a:ext>
            </a:extLst>
          </p:cNvPr>
          <p:cNvSpPr>
            <a:spLocks noGrp="1" noChangeAspect="1" noChangeArrowheads="1"/>
          </p:cNvSpPr>
          <p:nvPr>
            <p:ph type="title"/>
          </p:nvPr>
        </p:nvSpPr>
        <p:spPr bwMode="auto">
          <a:xfrm>
            <a:off x="3890961" y="303212"/>
            <a:ext cx="8158164" cy="132556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r"/>
            <a:r>
              <a:rPr lang="en-US" sz="5400" dirty="0"/>
              <a:t>VISUM</a:t>
            </a:r>
            <a:r>
              <a:rPr lang="en-US" dirty="0"/>
              <a:t>   – </a:t>
            </a:r>
            <a:r>
              <a:rPr lang="en-US" dirty="0">
                <a:hlinkClick r:id="rId4"/>
              </a:rPr>
              <a:t>Functionality</a:t>
            </a:r>
            <a:r>
              <a:rPr lang="en-US" dirty="0"/>
              <a:t> </a:t>
            </a:r>
          </a:p>
        </p:txBody>
      </p:sp>
      <p:sp>
        <p:nvSpPr>
          <p:cNvPr id="6" name="AutoShape 6" descr="http://vision-traffic.ptvgroup.com/fileadmin/template/ptvgroup/img/layout/ptv_group_logo.svg">
            <a:extLst>
              <a:ext uri="{FF2B5EF4-FFF2-40B4-BE49-F238E27FC236}">
                <a16:creationId xmlns:a16="http://schemas.microsoft.com/office/drawing/2014/main" id="{4259F315-F76D-46FD-BF9F-3D54BAE142B6}"/>
              </a:ext>
            </a:extLst>
          </p:cNvPr>
          <p:cNvSpPr>
            <a:spLocks noGrp="1" noChangeAspect="1" noChangeArrowheads="1"/>
          </p:cNvSpPr>
          <p:nvPr>
            <p:ph idx="1"/>
          </p:nvPr>
        </p:nvSpPr>
        <p:spPr bwMode="auto">
          <a:xfrm>
            <a:off x="190500" y="2105025"/>
            <a:ext cx="10515600" cy="435133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r>
              <a:rPr lang="en-US" dirty="0"/>
              <a:t>Used by Dr. Pradhan’s PhD Student</a:t>
            </a:r>
          </a:p>
          <a:p>
            <a:pPr lvl="1"/>
            <a:r>
              <a:rPr lang="en-US" dirty="0"/>
              <a:t>“Dongle” is active, but no support is available </a:t>
            </a:r>
          </a:p>
          <a:p>
            <a:r>
              <a:rPr lang="en-US" dirty="0"/>
              <a:t>Educational / Researcher’s License </a:t>
            </a:r>
          </a:p>
          <a:p>
            <a:pPr lvl="1"/>
            <a:r>
              <a:rPr lang="en-US" dirty="0"/>
              <a:t>$1,950 – one-time purchase </a:t>
            </a:r>
          </a:p>
          <a:p>
            <a:pPr lvl="1"/>
            <a:r>
              <a:rPr lang="en-US" dirty="0"/>
              <a:t>2 year – technical support</a:t>
            </a:r>
          </a:p>
          <a:p>
            <a:pPr lvl="1"/>
            <a:r>
              <a:rPr lang="en-US" dirty="0"/>
              <a:t>Includes </a:t>
            </a:r>
            <a:r>
              <a:rPr lang="en-US" dirty="0" err="1"/>
              <a:t>Visum</a:t>
            </a:r>
            <a:r>
              <a:rPr lang="en-US" dirty="0"/>
              <a:t>, </a:t>
            </a:r>
            <a:r>
              <a:rPr lang="en-US" dirty="0" err="1"/>
              <a:t>Visim</a:t>
            </a:r>
            <a:r>
              <a:rPr lang="en-US" dirty="0"/>
              <a:t>, </a:t>
            </a:r>
            <a:r>
              <a:rPr lang="en-US" dirty="0" err="1"/>
              <a:t>Viswalk</a:t>
            </a:r>
            <a:r>
              <a:rPr lang="en-US" dirty="0"/>
              <a:t> </a:t>
            </a:r>
          </a:p>
          <a:p>
            <a:endParaRPr lang="en-US" dirty="0"/>
          </a:p>
          <a:p>
            <a:pPr marL="0" indent="0">
              <a:buNone/>
            </a:pPr>
            <a:endParaRPr lang="en-US" dirty="0"/>
          </a:p>
        </p:txBody>
      </p:sp>
      <p:sp>
        <p:nvSpPr>
          <p:cNvPr id="7" name="AutoShape 8" descr="http://vision-traffic.ptvgroup.com/fileadmin/template/ptvgroup/img/layout/ptv_group_logo.svg">
            <a:extLst>
              <a:ext uri="{FF2B5EF4-FFF2-40B4-BE49-F238E27FC236}">
                <a16:creationId xmlns:a16="http://schemas.microsoft.com/office/drawing/2014/main" id="{4054835E-B986-475B-B85F-D1FFA6E05AE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Content Placeholder 2">
            <a:extLst>
              <a:ext uri="{FF2B5EF4-FFF2-40B4-BE49-F238E27FC236}">
                <a16:creationId xmlns:a16="http://schemas.microsoft.com/office/drawing/2014/main" id="{6AF95A0A-1090-48B4-9C6A-F2B8C4FBF57C}"/>
              </a:ext>
            </a:extLst>
          </p:cNvPr>
          <p:cNvSpPr txBox="1">
            <a:spLocks/>
          </p:cNvSpPr>
          <p:nvPr/>
        </p:nvSpPr>
        <p:spPr>
          <a:xfrm>
            <a:off x="5943600" y="1253331"/>
            <a:ext cx="6105525"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b="1" dirty="0"/>
              <a:t>PTV </a:t>
            </a:r>
            <a:r>
              <a:rPr lang="en-US" b="1" dirty="0" err="1"/>
              <a:t>Visum</a:t>
            </a:r>
            <a:r>
              <a:rPr lang="en-US" b="1" dirty="0"/>
              <a:t> Functions</a:t>
            </a:r>
          </a:p>
          <a:p>
            <a:pPr algn="r"/>
            <a:r>
              <a:rPr lang="en-US" b="1" dirty="0"/>
              <a:t>Network modelling</a:t>
            </a:r>
          </a:p>
          <a:p>
            <a:pPr algn="r"/>
            <a:r>
              <a:rPr lang="en-US" b="1" dirty="0"/>
              <a:t>Demand calculations</a:t>
            </a:r>
          </a:p>
          <a:p>
            <a:pPr algn="r"/>
            <a:r>
              <a:rPr lang="en-US" b="1" dirty="0" err="1"/>
              <a:t>PrT</a:t>
            </a:r>
            <a:r>
              <a:rPr lang="en-US" b="1" dirty="0"/>
              <a:t> assignment procedures</a:t>
            </a:r>
          </a:p>
          <a:p>
            <a:pPr algn="r"/>
            <a:r>
              <a:rPr lang="en-US" b="1" dirty="0"/>
              <a:t> </a:t>
            </a:r>
            <a:r>
              <a:rPr lang="en-US" b="1" dirty="0" err="1"/>
              <a:t>PuT</a:t>
            </a:r>
            <a:r>
              <a:rPr lang="en-US" b="1" dirty="0"/>
              <a:t> assignment procedures and operations</a:t>
            </a:r>
          </a:p>
          <a:p>
            <a:pPr algn="r"/>
            <a:r>
              <a:rPr lang="en-US" b="1" dirty="0"/>
              <a:t>Traffic engineering</a:t>
            </a:r>
          </a:p>
          <a:p>
            <a:pPr algn="r"/>
            <a:r>
              <a:rPr lang="en-US" b="1" dirty="0"/>
              <a:t>Create analyses and reports</a:t>
            </a:r>
          </a:p>
          <a:p>
            <a:pPr algn="r"/>
            <a:r>
              <a:rPr lang="en-US" b="1" dirty="0"/>
              <a:t>Interfaces</a:t>
            </a:r>
          </a:p>
          <a:p>
            <a:pPr algn="r"/>
            <a:endParaRPr lang="en-US" dirty="0"/>
          </a:p>
        </p:txBody>
      </p:sp>
    </p:spTree>
    <p:extLst>
      <p:ext uri="{BB962C8B-B14F-4D97-AF65-F5344CB8AC3E}">
        <p14:creationId xmlns:p14="http://schemas.microsoft.com/office/powerpoint/2010/main" val="33800609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07" name="Group 106"/>
          <p:cNvGrpSpPr/>
          <p:nvPr/>
        </p:nvGrpSpPr>
        <p:grpSpPr>
          <a:xfrm>
            <a:off x="6034876" y="3613929"/>
            <a:ext cx="2499524" cy="1872470"/>
            <a:chOff x="2575321" y="3538986"/>
            <a:chExt cx="2244174" cy="1612792"/>
          </a:xfrm>
        </p:grpSpPr>
        <p:sp>
          <p:nvSpPr>
            <p:cNvPr id="108" name="Rounded Rectangle 107"/>
            <p:cNvSpPr/>
            <p:nvPr/>
          </p:nvSpPr>
          <p:spPr>
            <a:xfrm>
              <a:off x="2603324" y="3538986"/>
              <a:ext cx="2130987" cy="1612792"/>
            </a:xfrm>
            <a:prstGeom prst="roundRect">
              <a:avLst>
                <a:gd name="adj" fmla="val 7963"/>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109" name="TextBox 108"/>
            <p:cNvSpPr txBox="1"/>
            <p:nvPr/>
          </p:nvSpPr>
          <p:spPr>
            <a:xfrm>
              <a:off x="2575321" y="3570060"/>
              <a:ext cx="2244174" cy="1564051"/>
            </a:xfrm>
            <a:prstGeom prst="rect">
              <a:avLst/>
            </a:prstGeom>
            <a:noFill/>
          </p:spPr>
          <p:txBody>
            <a:bodyPr wrap="square" rtlCol="0">
              <a:spAutoFit/>
            </a:bodyPr>
            <a:lstStyle>
              <a:defPPr>
                <a:defRPr lang="en-US"/>
              </a:defPPr>
              <a:lvl1pPr>
                <a:defRPr sz="1100" u="sng"/>
              </a:lvl1pPr>
              <a:lvl2pPr marL="117475" lvl="1" indent="-61913">
                <a:buFont typeface="Arial" panose="020B0604020202020204" pitchFamily="34" charset="0"/>
                <a:buChar char="•"/>
                <a:defRPr sz="900" i="1"/>
              </a:lvl2pPr>
            </a:lstStyle>
            <a:p>
              <a:pPr marL="55563" indent="-55563">
                <a:buFont typeface="Arial" panose="020B0604020202020204" pitchFamily="34" charset="0"/>
                <a:buChar char="•"/>
              </a:pPr>
              <a:r>
                <a:rPr lang="en-US" sz="1400" u="none" dirty="0"/>
                <a:t>Commerce or Fairmount park</a:t>
              </a:r>
            </a:p>
            <a:p>
              <a:pPr marL="55563" indent="-55563">
                <a:buFont typeface="Arial" panose="020B0604020202020204" pitchFamily="34" charset="0"/>
                <a:buChar char="•"/>
              </a:pPr>
              <a:r>
                <a:rPr lang="en-US" sz="1400" u="none" dirty="0"/>
                <a:t>Dictates products by funding </a:t>
              </a:r>
            </a:p>
            <a:p>
              <a:pPr marL="55563" indent="-55563">
                <a:buFont typeface="Arial" panose="020B0604020202020204" pitchFamily="34" charset="0"/>
                <a:buChar char="•"/>
              </a:pPr>
              <a:r>
                <a:rPr lang="en-US" sz="1400" u="none" dirty="0"/>
                <a:t>Either City, State, or Federally owned </a:t>
              </a:r>
            </a:p>
            <a:p>
              <a:pPr marL="173038" lvl="1" indent="-55563"/>
              <a:r>
                <a:rPr lang="en-US" sz="1400" dirty="0"/>
                <a:t>Mandates requirements and standards to be followed</a:t>
              </a:r>
            </a:p>
            <a:p>
              <a:pPr marL="173038" lvl="1" indent="-55563"/>
              <a:r>
                <a:rPr lang="en-US" sz="1400" dirty="0"/>
                <a:t>If State does not support the City then the City pays 100%</a:t>
              </a:r>
            </a:p>
          </p:txBody>
        </p:sp>
      </p:grpSp>
      <p:sp>
        <p:nvSpPr>
          <p:cNvPr id="2" name="Title 1"/>
          <p:cNvSpPr>
            <a:spLocks noGrp="1"/>
          </p:cNvSpPr>
          <p:nvPr>
            <p:ph type="title"/>
          </p:nvPr>
        </p:nvSpPr>
        <p:spPr/>
        <p:txBody>
          <a:bodyPr>
            <a:normAutofit/>
          </a:bodyPr>
          <a:lstStyle/>
          <a:p>
            <a:r>
              <a:rPr lang="en-US" dirty="0"/>
              <a:t>Bridge Division Tasks first pass</a:t>
            </a:r>
          </a:p>
        </p:txBody>
      </p:sp>
      <p:sp>
        <p:nvSpPr>
          <p:cNvPr id="43" name="Octagon 42"/>
          <p:cNvSpPr/>
          <p:nvPr/>
        </p:nvSpPr>
        <p:spPr>
          <a:xfrm>
            <a:off x="5230813" y="845608"/>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dirty="0"/>
              <a:t>Tasks</a:t>
            </a:r>
          </a:p>
        </p:txBody>
      </p:sp>
      <p:sp>
        <p:nvSpPr>
          <p:cNvPr id="45" name="Octagon 44"/>
          <p:cNvSpPr/>
          <p:nvPr/>
        </p:nvSpPr>
        <p:spPr>
          <a:xfrm>
            <a:off x="3138174" y="841742"/>
            <a:ext cx="731544" cy="731544"/>
          </a:xfrm>
          <a:prstGeom prst="octagon">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000" dirty="0"/>
              <a:t>Streets Dep.</a:t>
            </a:r>
          </a:p>
        </p:txBody>
      </p:sp>
      <p:grpSp>
        <p:nvGrpSpPr>
          <p:cNvPr id="57" name="Group 56"/>
          <p:cNvGrpSpPr/>
          <p:nvPr/>
        </p:nvGrpSpPr>
        <p:grpSpPr>
          <a:xfrm>
            <a:off x="1700925" y="1804548"/>
            <a:ext cx="835152" cy="731544"/>
            <a:chOff x="302395" y="1804549"/>
            <a:chExt cx="835152" cy="731544"/>
          </a:xfrm>
        </p:grpSpPr>
        <p:sp>
          <p:nvSpPr>
            <p:cNvPr id="58" name="Octagon 57"/>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59" name="TextBox 58"/>
            <p:cNvSpPr txBox="1"/>
            <p:nvPr/>
          </p:nvSpPr>
          <p:spPr>
            <a:xfrm>
              <a:off x="302395" y="1970266"/>
              <a:ext cx="835152" cy="400110"/>
            </a:xfrm>
            <a:prstGeom prst="rect">
              <a:avLst/>
            </a:prstGeom>
            <a:noFill/>
          </p:spPr>
          <p:txBody>
            <a:bodyPr wrap="square" rtlCol="0">
              <a:spAutoFit/>
            </a:bodyPr>
            <a:lstStyle/>
            <a:p>
              <a:pPr algn="ctr"/>
              <a:r>
                <a:rPr lang="en-US" sz="1000" dirty="0">
                  <a:solidFill>
                    <a:schemeClr val="bg1"/>
                  </a:solidFill>
                </a:rPr>
                <a:t>Highway </a:t>
              </a:r>
            </a:p>
            <a:p>
              <a:pPr algn="ctr"/>
              <a:r>
                <a:rPr lang="en-US" sz="1000" dirty="0">
                  <a:solidFill>
                    <a:schemeClr val="bg1"/>
                  </a:solidFill>
                </a:rPr>
                <a:t>Division</a:t>
              </a:r>
            </a:p>
          </p:txBody>
        </p:sp>
      </p:grpSp>
      <p:grpSp>
        <p:nvGrpSpPr>
          <p:cNvPr id="60" name="Group 59"/>
          <p:cNvGrpSpPr/>
          <p:nvPr/>
        </p:nvGrpSpPr>
        <p:grpSpPr>
          <a:xfrm>
            <a:off x="2822448" y="1804548"/>
            <a:ext cx="835152" cy="731544"/>
            <a:chOff x="302395" y="1804549"/>
            <a:chExt cx="835152" cy="731544"/>
          </a:xfrm>
        </p:grpSpPr>
        <p:sp>
          <p:nvSpPr>
            <p:cNvPr id="61" name="Octagon 60"/>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62" name="TextBox 61"/>
            <p:cNvSpPr txBox="1"/>
            <p:nvPr/>
          </p:nvSpPr>
          <p:spPr>
            <a:xfrm>
              <a:off x="302395" y="1970266"/>
              <a:ext cx="835152" cy="400110"/>
            </a:xfrm>
            <a:prstGeom prst="rect">
              <a:avLst/>
            </a:prstGeom>
            <a:noFill/>
          </p:spPr>
          <p:txBody>
            <a:bodyPr wrap="square" rtlCol="0">
              <a:spAutoFit/>
            </a:bodyPr>
            <a:lstStyle/>
            <a:p>
              <a:pPr algn="ctr"/>
              <a:r>
                <a:rPr lang="en-US" sz="1000" dirty="0">
                  <a:solidFill>
                    <a:schemeClr val="bg1"/>
                  </a:solidFill>
                </a:rPr>
                <a:t>Claims and</a:t>
              </a:r>
            </a:p>
            <a:p>
              <a:pPr algn="ctr"/>
              <a:r>
                <a:rPr lang="en-US" sz="1000" dirty="0">
                  <a:solidFill>
                    <a:schemeClr val="bg1"/>
                  </a:solidFill>
                </a:rPr>
                <a:t>Lawsuits</a:t>
              </a:r>
            </a:p>
          </p:txBody>
        </p:sp>
      </p:grpSp>
      <p:grpSp>
        <p:nvGrpSpPr>
          <p:cNvPr id="63" name="Group 62"/>
          <p:cNvGrpSpPr/>
          <p:nvPr/>
        </p:nvGrpSpPr>
        <p:grpSpPr>
          <a:xfrm>
            <a:off x="3733800" y="1804548"/>
            <a:ext cx="886513" cy="731544"/>
            <a:chOff x="279534" y="1804549"/>
            <a:chExt cx="886513" cy="731544"/>
          </a:xfrm>
        </p:grpSpPr>
        <p:sp>
          <p:nvSpPr>
            <p:cNvPr id="64" name="Octagon 63"/>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65" name="TextBox 64"/>
            <p:cNvSpPr txBox="1"/>
            <p:nvPr/>
          </p:nvSpPr>
          <p:spPr>
            <a:xfrm>
              <a:off x="279534" y="1939786"/>
              <a:ext cx="886513" cy="400110"/>
            </a:xfrm>
            <a:prstGeom prst="rect">
              <a:avLst/>
            </a:prstGeom>
            <a:noFill/>
          </p:spPr>
          <p:txBody>
            <a:bodyPr wrap="square" rtlCol="0">
              <a:spAutoFit/>
            </a:bodyPr>
            <a:lstStyle/>
            <a:p>
              <a:pPr algn="ctr"/>
              <a:r>
                <a:rPr lang="en-US" sz="1000" dirty="0">
                  <a:solidFill>
                    <a:schemeClr val="bg1"/>
                  </a:solidFill>
                </a:rPr>
                <a:t>Asset Management</a:t>
              </a:r>
            </a:p>
          </p:txBody>
        </p:sp>
      </p:grpSp>
      <p:grpSp>
        <p:nvGrpSpPr>
          <p:cNvPr id="67" name="Group 66"/>
          <p:cNvGrpSpPr/>
          <p:nvPr/>
        </p:nvGrpSpPr>
        <p:grpSpPr>
          <a:xfrm>
            <a:off x="6019800" y="1804549"/>
            <a:ext cx="835152" cy="731544"/>
            <a:chOff x="302395" y="1804549"/>
            <a:chExt cx="835152" cy="731544"/>
          </a:xfrm>
        </p:grpSpPr>
        <p:sp>
          <p:nvSpPr>
            <p:cNvPr id="68" name="Octagon 67"/>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69" name="TextBox 68"/>
            <p:cNvSpPr txBox="1"/>
            <p:nvPr/>
          </p:nvSpPr>
          <p:spPr>
            <a:xfrm>
              <a:off x="302395" y="1970266"/>
              <a:ext cx="835152" cy="400110"/>
            </a:xfrm>
            <a:prstGeom prst="rect">
              <a:avLst/>
            </a:prstGeom>
            <a:noFill/>
          </p:spPr>
          <p:txBody>
            <a:bodyPr wrap="square" rtlCol="0">
              <a:spAutoFit/>
            </a:bodyPr>
            <a:lstStyle/>
            <a:p>
              <a:pPr algn="ctr"/>
              <a:r>
                <a:rPr lang="en-US" sz="2000" dirty="0">
                  <a:solidFill>
                    <a:schemeClr val="bg1"/>
                  </a:solidFill>
                </a:rPr>
                <a:t>PS&amp;E</a:t>
              </a:r>
              <a:endParaRPr lang="en-US" sz="1000" dirty="0">
                <a:solidFill>
                  <a:schemeClr val="bg1"/>
                </a:solidFill>
              </a:endParaRPr>
            </a:p>
          </p:txBody>
        </p:sp>
      </p:grpSp>
      <p:grpSp>
        <p:nvGrpSpPr>
          <p:cNvPr id="70" name="Group 69"/>
          <p:cNvGrpSpPr/>
          <p:nvPr/>
        </p:nvGrpSpPr>
        <p:grpSpPr>
          <a:xfrm>
            <a:off x="6969406" y="1804548"/>
            <a:ext cx="835152" cy="731544"/>
            <a:chOff x="291992" y="1804549"/>
            <a:chExt cx="835152" cy="731544"/>
          </a:xfrm>
        </p:grpSpPr>
        <p:sp>
          <p:nvSpPr>
            <p:cNvPr id="71" name="Octagon 70"/>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72" name="TextBox 71"/>
            <p:cNvSpPr txBox="1"/>
            <p:nvPr/>
          </p:nvSpPr>
          <p:spPr>
            <a:xfrm>
              <a:off x="291992" y="1862842"/>
              <a:ext cx="835152" cy="553998"/>
            </a:xfrm>
            <a:prstGeom prst="rect">
              <a:avLst/>
            </a:prstGeom>
            <a:noFill/>
          </p:spPr>
          <p:txBody>
            <a:bodyPr wrap="square" rtlCol="0">
              <a:spAutoFit/>
            </a:bodyPr>
            <a:lstStyle/>
            <a:p>
              <a:pPr algn="ctr"/>
              <a:r>
                <a:rPr lang="en-US" sz="1000" dirty="0">
                  <a:solidFill>
                    <a:schemeClr val="bg1"/>
                  </a:solidFill>
                </a:rPr>
                <a:t>Drawing Review (other deps)</a:t>
              </a:r>
            </a:p>
          </p:txBody>
        </p:sp>
      </p:grpSp>
      <p:grpSp>
        <p:nvGrpSpPr>
          <p:cNvPr id="73" name="Group 72"/>
          <p:cNvGrpSpPr/>
          <p:nvPr/>
        </p:nvGrpSpPr>
        <p:grpSpPr>
          <a:xfrm>
            <a:off x="7956327" y="1804548"/>
            <a:ext cx="835152" cy="731544"/>
            <a:chOff x="318019" y="1804549"/>
            <a:chExt cx="835152" cy="731544"/>
          </a:xfrm>
        </p:grpSpPr>
        <p:sp>
          <p:nvSpPr>
            <p:cNvPr id="74" name="Octagon 73"/>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75" name="TextBox 74"/>
            <p:cNvSpPr txBox="1"/>
            <p:nvPr/>
          </p:nvSpPr>
          <p:spPr>
            <a:xfrm>
              <a:off x="318019" y="1939786"/>
              <a:ext cx="835152" cy="461665"/>
            </a:xfrm>
            <a:prstGeom prst="rect">
              <a:avLst/>
            </a:prstGeom>
            <a:noFill/>
          </p:spPr>
          <p:txBody>
            <a:bodyPr wrap="square" rtlCol="0">
              <a:spAutoFit/>
            </a:bodyPr>
            <a:lstStyle/>
            <a:p>
              <a:pPr algn="ctr"/>
              <a:r>
                <a:rPr lang="en-US" sz="2400" dirty="0">
                  <a:solidFill>
                    <a:schemeClr val="bg1"/>
                  </a:solidFill>
                </a:rPr>
                <a:t>Bids</a:t>
              </a:r>
              <a:endParaRPr lang="en-US" sz="1000" dirty="0">
                <a:solidFill>
                  <a:schemeClr val="bg1"/>
                </a:solidFill>
              </a:endParaRPr>
            </a:p>
          </p:txBody>
        </p:sp>
      </p:grpSp>
      <p:grpSp>
        <p:nvGrpSpPr>
          <p:cNvPr id="76" name="Group 75"/>
          <p:cNvGrpSpPr/>
          <p:nvPr/>
        </p:nvGrpSpPr>
        <p:grpSpPr>
          <a:xfrm>
            <a:off x="8858906" y="1804548"/>
            <a:ext cx="922782" cy="731544"/>
            <a:chOff x="261755" y="1804549"/>
            <a:chExt cx="922782" cy="731544"/>
          </a:xfrm>
        </p:grpSpPr>
        <p:sp>
          <p:nvSpPr>
            <p:cNvPr id="77" name="Octagon 76"/>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78" name="TextBox 77"/>
            <p:cNvSpPr txBox="1"/>
            <p:nvPr/>
          </p:nvSpPr>
          <p:spPr>
            <a:xfrm>
              <a:off x="261755" y="2045076"/>
              <a:ext cx="922782" cy="261610"/>
            </a:xfrm>
            <a:prstGeom prst="rect">
              <a:avLst/>
            </a:prstGeom>
            <a:noFill/>
          </p:spPr>
          <p:txBody>
            <a:bodyPr wrap="square" rtlCol="0">
              <a:spAutoFit/>
            </a:bodyPr>
            <a:lstStyle/>
            <a:p>
              <a:pPr algn="ctr"/>
              <a:r>
                <a:rPr lang="en-US" sz="1100" dirty="0">
                  <a:solidFill>
                    <a:schemeClr val="bg1"/>
                  </a:solidFill>
                </a:rPr>
                <a:t>Construction</a:t>
              </a:r>
            </a:p>
          </p:txBody>
        </p:sp>
      </p:grpSp>
      <p:grpSp>
        <p:nvGrpSpPr>
          <p:cNvPr id="79" name="Group 78"/>
          <p:cNvGrpSpPr/>
          <p:nvPr/>
        </p:nvGrpSpPr>
        <p:grpSpPr>
          <a:xfrm>
            <a:off x="4086577" y="836456"/>
            <a:ext cx="835152" cy="731544"/>
            <a:chOff x="302395" y="1804549"/>
            <a:chExt cx="835152" cy="731544"/>
          </a:xfrm>
        </p:grpSpPr>
        <p:sp>
          <p:nvSpPr>
            <p:cNvPr id="80" name="Octagon 79"/>
            <p:cNvSpPr/>
            <p:nvPr/>
          </p:nvSpPr>
          <p:spPr>
            <a:xfrm>
              <a:off x="354199" y="1804549"/>
              <a:ext cx="731544" cy="731544"/>
            </a:xfrm>
            <a:prstGeom prst="octagon">
              <a:avLst/>
            </a:prstGeom>
            <a:solidFill>
              <a:srgbClr val="99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81" name="TextBox 80"/>
            <p:cNvSpPr txBox="1"/>
            <p:nvPr/>
          </p:nvSpPr>
          <p:spPr>
            <a:xfrm>
              <a:off x="302395" y="1970266"/>
              <a:ext cx="835152" cy="400110"/>
            </a:xfrm>
            <a:prstGeom prst="rect">
              <a:avLst/>
            </a:prstGeom>
            <a:noFill/>
          </p:spPr>
          <p:txBody>
            <a:bodyPr wrap="square" rtlCol="0">
              <a:spAutoFit/>
            </a:bodyPr>
            <a:lstStyle/>
            <a:p>
              <a:pPr algn="ctr"/>
              <a:r>
                <a:rPr lang="en-US" sz="1000" dirty="0">
                  <a:solidFill>
                    <a:schemeClr val="bg1"/>
                  </a:solidFill>
                </a:rPr>
                <a:t>Bridge</a:t>
              </a:r>
            </a:p>
            <a:p>
              <a:pPr algn="ctr"/>
              <a:r>
                <a:rPr lang="en-US" sz="1000" dirty="0">
                  <a:solidFill>
                    <a:schemeClr val="bg1"/>
                  </a:solidFill>
                </a:rPr>
                <a:t>Division</a:t>
              </a:r>
            </a:p>
          </p:txBody>
        </p:sp>
      </p:grpSp>
      <p:grpSp>
        <p:nvGrpSpPr>
          <p:cNvPr id="35" name="Group 34"/>
          <p:cNvGrpSpPr/>
          <p:nvPr/>
        </p:nvGrpSpPr>
        <p:grpSpPr>
          <a:xfrm>
            <a:off x="4265704" y="2658442"/>
            <a:ext cx="835152" cy="731544"/>
            <a:chOff x="302395" y="1804549"/>
            <a:chExt cx="835152" cy="731544"/>
          </a:xfrm>
        </p:grpSpPr>
        <p:sp>
          <p:nvSpPr>
            <p:cNvPr id="36" name="Octagon 35"/>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37" name="TextBox 36"/>
            <p:cNvSpPr txBox="1"/>
            <p:nvPr/>
          </p:nvSpPr>
          <p:spPr>
            <a:xfrm>
              <a:off x="302395" y="2005434"/>
              <a:ext cx="835152" cy="338554"/>
            </a:xfrm>
            <a:prstGeom prst="rect">
              <a:avLst/>
            </a:prstGeom>
            <a:noFill/>
          </p:spPr>
          <p:txBody>
            <a:bodyPr wrap="square" rtlCol="0">
              <a:spAutoFit/>
            </a:bodyPr>
            <a:lstStyle/>
            <a:p>
              <a:pPr algn="ctr"/>
              <a:r>
                <a:rPr lang="en-US" sz="1600" dirty="0">
                  <a:solidFill>
                    <a:schemeClr val="bg1"/>
                  </a:solidFill>
                </a:rPr>
                <a:t>Permits</a:t>
              </a:r>
              <a:endParaRPr lang="en-US" sz="1000" dirty="0">
                <a:solidFill>
                  <a:schemeClr val="bg1"/>
                </a:solidFill>
              </a:endParaRPr>
            </a:p>
          </p:txBody>
        </p:sp>
      </p:grpSp>
      <p:grpSp>
        <p:nvGrpSpPr>
          <p:cNvPr id="38" name="Group 37"/>
          <p:cNvGrpSpPr/>
          <p:nvPr/>
        </p:nvGrpSpPr>
        <p:grpSpPr>
          <a:xfrm>
            <a:off x="5206552" y="2642305"/>
            <a:ext cx="835152" cy="731544"/>
            <a:chOff x="302395" y="1804549"/>
            <a:chExt cx="835152" cy="731544"/>
          </a:xfrm>
        </p:grpSpPr>
        <p:sp>
          <p:nvSpPr>
            <p:cNvPr id="39" name="Octagon 38"/>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40" name="TextBox 39"/>
            <p:cNvSpPr txBox="1"/>
            <p:nvPr/>
          </p:nvSpPr>
          <p:spPr>
            <a:xfrm>
              <a:off x="302395" y="1908722"/>
              <a:ext cx="835152" cy="523220"/>
            </a:xfrm>
            <a:prstGeom prst="rect">
              <a:avLst/>
            </a:prstGeom>
            <a:noFill/>
          </p:spPr>
          <p:txBody>
            <a:bodyPr wrap="square" rtlCol="0">
              <a:spAutoFit/>
            </a:bodyPr>
            <a:lstStyle/>
            <a:p>
              <a:pPr algn="ctr"/>
              <a:r>
                <a:rPr lang="en-US" sz="1400" dirty="0">
                  <a:solidFill>
                    <a:schemeClr val="bg1"/>
                  </a:solidFill>
                </a:rPr>
                <a:t>Tech Support</a:t>
              </a:r>
              <a:endParaRPr lang="en-US" sz="1000" dirty="0">
                <a:solidFill>
                  <a:schemeClr val="bg1"/>
                </a:solidFill>
              </a:endParaRPr>
            </a:p>
          </p:txBody>
        </p:sp>
      </p:grpSp>
      <p:grpSp>
        <p:nvGrpSpPr>
          <p:cNvPr id="41" name="Group 40"/>
          <p:cNvGrpSpPr/>
          <p:nvPr/>
        </p:nvGrpSpPr>
        <p:grpSpPr>
          <a:xfrm>
            <a:off x="6296504" y="2664819"/>
            <a:ext cx="835152" cy="731544"/>
            <a:chOff x="302395" y="1804549"/>
            <a:chExt cx="835152" cy="731544"/>
          </a:xfrm>
        </p:grpSpPr>
        <p:sp>
          <p:nvSpPr>
            <p:cNvPr id="42" name="Octagon 41"/>
            <p:cNvSpPr/>
            <p:nvPr/>
          </p:nvSpPr>
          <p:spPr>
            <a:xfrm>
              <a:off x="354199" y="1804549"/>
              <a:ext cx="731544" cy="731544"/>
            </a:xfrm>
            <a:prstGeom prst="octagon">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44" name="TextBox 43"/>
            <p:cNvSpPr txBox="1"/>
            <p:nvPr/>
          </p:nvSpPr>
          <p:spPr>
            <a:xfrm>
              <a:off x="302395" y="2005434"/>
              <a:ext cx="835152" cy="338554"/>
            </a:xfrm>
            <a:prstGeom prst="rect">
              <a:avLst/>
            </a:prstGeom>
            <a:noFill/>
          </p:spPr>
          <p:txBody>
            <a:bodyPr wrap="square" rtlCol="0">
              <a:spAutoFit/>
            </a:bodyPr>
            <a:lstStyle/>
            <a:p>
              <a:pPr algn="ctr"/>
              <a:r>
                <a:rPr lang="en-US" sz="1600" dirty="0">
                  <a:solidFill>
                    <a:schemeClr val="bg1"/>
                  </a:solidFill>
                </a:rPr>
                <a:t>EC&amp;M</a:t>
              </a:r>
              <a:endParaRPr lang="en-US" sz="1000" dirty="0">
                <a:solidFill>
                  <a:schemeClr val="bg1"/>
                </a:solidFill>
              </a:endParaRPr>
            </a:p>
          </p:txBody>
        </p:sp>
      </p:grpSp>
      <p:grpSp>
        <p:nvGrpSpPr>
          <p:cNvPr id="47" name="Group 46"/>
          <p:cNvGrpSpPr/>
          <p:nvPr/>
        </p:nvGrpSpPr>
        <p:grpSpPr>
          <a:xfrm>
            <a:off x="8570981" y="2651085"/>
            <a:ext cx="886513" cy="731544"/>
            <a:chOff x="279534" y="1812244"/>
            <a:chExt cx="886513" cy="731544"/>
          </a:xfrm>
        </p:grpSpPr>
        <p:sp>
          <p:nvSpPr>
            <p:cNvPr id="48" name="Octagon 47"/>
            <p:cNvSpPr/>
            <p:nvPr/>
          </p:nvSpPr>
          <p:spPr>
            <a:xfrm>
              <a:off x="347433" y="1812244"/>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49" name="TextBox 48"/>
            <p:cNvSpPr txBox="1"/>
            <p:nvPr/>
          </p:nvSpPr>
          <p:spPr>
            <a:xfrm>
              <a:off x="279534" y="1878242"/>
              <a:ext cx="886513" cy="584775"/>
            </a:xfrm>
            <a:prstGeom prst="rect">
              <a:avLst/>
            </a:prstGeom>
            <a:noFill/>
          </p:spPr>
          <p:txBody>
            <a:bodyPr wrap="square" rtlCol="0">
              <a:spAutoFit/>
            </a:bodyPr>
            <a:lstStyle/>
            <a:p>
              <a:pPr algn="ctr"/>
              <a:r>
                <a:rPr lang="en-US" sz="1600" dirty="0">
                  <a:solidFill>
                    <a:schemeClr val="bg1"/>
                  </a:solidFill>
                </a:rPr>
                <a:t>Load Rating</a:t>
              </a:r>
              <a:endParaRPr lang="en-US" sz="1000" dirty="0">
                <a:solidFill>
                  <a:schemeClr val="bg1"/>
                </a:solidFill>
              </a:endParaRPr>
            </a:p>
          </p:txBody>
        </p:sp>
      </p:grpSp>
      <p:grpSp>
        <p:nvGrpSpPr>
          <p:cNvPr id="89" name="Group 88"/>
          <p:cNvGrpSpPr/>
          <p:nvPr/>
        </p:nvGrpSpPr>
        <p:grpSpPr>
          <a:xfrm>
            <a:off x="602625" y="785494"/>
            <a:ext cx="835152" cy="731544"/>
            <a:chOff x="302395" y="1804549"/>
            <a:chExt cx="835152" cy="731544"/>
          </a:xfrm>
        </p:grpSpPr>
        <p:sp>
          <p:nvSpPr>
            <p:cNvPr id="90" name="Octagon 89"/>
            <p:cNvSpPr/>
            <p:nvPr/>
          </p:nvSpPr>
          <p:spPr>
            <a:xfrm>
              <a:off x="354199" y="1804549"/>
              <a:ext cx="731544" cy="731544"/>
            </a:xfrm>
            <a:prstGeom prst="octag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91" name="TextBox 90"/>
            <p:cNvSpPr txBox="1"/>
            <p:nvPr/>
          </p:nvSpPr>
          <p:spPr>
            <a:xfrm>
              <a:off x="302395" y="2031810"/>
              <a:ext cx="835152" cy="253916"/>
            </a:xfrm>
            <a:prstGeom prst="rect">
              <a:avLst/>
            </a:prstGeom>
            <a:noFill/>
          </p:spPr>
          <p:txBody>
            <a:bodyPr wrap="square" rtlCol="0">
              <a:spAutoFit/>
            </a:bodyPr>
            <a:lstStyle/>
            <a:p>
              <a:pPr algn="ctr"/>
              <a:r>
                <a:rPr lang="en-US" sz="1050" dirty="0">
                  <a:solidFill>
                    <a:schemeClr val="bg1"/>
                  </a:solidFill>
                </a:rPr>
                <a:t>Contractors</a:t>
              </a:r>
              <a:endParaRPr lang="en-US" sz="1000" dirty="0">
                <a:solidFill>
                  <a:schemeClr val="bg1"/>
                </a:solidFill>
              </a:endParaRPr>
            </a:p>
          </p:txBody>
        </p:sp>
      </p:grpSp>
      <p:cxnSp>
        <p:nvCxnSpPr>
          <p:cNvPr id="4" name="Straight Arrow Connector 3"/>
          <p:cNvCxnSpPr>
            <a:stCxn id="5" idx="0"/>
            <a:endCxn id="92" idx="0"/>
          </p:cNvCxnSpPr>
          <p:nvPr/>
        </p:nvCxnSpPr>
        <p:spPr>
          <a:xfrm>
            <a:off x="1020201" y="1511752"/>
            <a:ext cx="2250" cy="287511"/>
          </a:xfrm>
          <a:prstGeom prst="straightConnector1">
            <a:avLst/>
          </a:prstGeom>
          <a:ln w="190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 name="Isosceles Triangle 4"/>
          <p:cNvSpPr/>
          <p:nvPr/>
        </p:nvSpPr>
        <p:spPr>
          <a:xfrm rot="10800000">
            <a:off x="793920" y="1151267"/>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p:cNvGrpSpPr/>
          <p:nvPr/>
        </p:nvGrpSpPr>
        <p:grpSpPr>
          <a:xfrm>
            <a:off x="602625" y="1799263"/>
            <a:ext cx="835152" cy="736831"/>
            <a:chOff x="302395" y="1799262"/>
            <a:chExt cx="835152" cy="736831"/>
          </a:xfrm>
        </p:grpSpPr>
        <p:grpSp>
          <p:nvGrpSpPr>
            <p:cNvPr id="56" name="Group 55"/>
            <p:cNvGrpSpPr/>
            <p:nvPr/>
          </p:nvGrpSpPr>
          <p:grpSpPr>
            <a:xfrm>
              <a:off x="302395" y="1804549"/>
              <a:ext cx="835152" cy="731544"/>
              <a:chOff x="302395" y="1804549"/>
              <a:chExt cx="835152" cy="731544"/>
            </a:xfrm>
          </p:grpSpPr>
          <p:sp>
            <p:nvSpPr>
              <p:cNvPr id="46" name="Octagon 45"/>
              <p:cNvSpPr/>
              <p:nvPr/>
            </p:nvSpPr>
            <p:spPr>
              <a:xfrm>
                <a:off x="354199" y="1804549"/>
                <a:ext cx="731544" cy="731544"/>
              </a:xfrm>
              <a:prstGeom prst="octagon">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55" name="TextBox 54"/>
              <p:cNvSpPr txBox="1"/>
              <p:nvPr/>
            </p:nvSpPr>
            <p:spPr>
              <a:xfrm>
                <a:off x="302395" y="1970266"/>
                <a:ext cx="835152" cy="400110"/>
              </a:xfrm>
              <a:prstGeom prst="rect">
                <a:avLst/>
              </a:prstGeom>
              <a:noFill/>
            </p:spPr>
            <p:txBody>
              <a:bodyPr wrap="square" rtlCol="0">
                <a:spAutoFit/>
              </a:bodyPr>
              <a:lstStyle/>
              <a:p>
                <a:pPr algn="ctr"/>
                <a:r>
                  <a:rPr lang="en-US" sz="1000" dirty="0">
                    <a:solidFill>
                      <a:schemeClr val="bg1"/>
                    </a:solidFill>
                  </a:rPr>
                  <a:t>Information Requests</a:t>
                </a:r>
              </a:p>
            </p:txBody>
          </p:sp>
        </p:grpSp>
        <p:sp>
          <p:nvSpPr>
            <p:cNvPr id="92" name="Isosceles Triangle 91"/>
            <p:cNvSpPr/>
            <p:nvPr/>
          </p:nvSpPr>
          <p:spPr>
            <a:xfrm>
              <a:off x="495940" y="1799262"/>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3" name="Isosceles Triangle 92"/>
          <p:cNvSpPr/>
          <p:nvPr/>
        </p:nvSpPr>
        <p:spPr>
          <a:xfrm rot="10800000">
            <a:off x="3257608" y="1207515"/>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Isosceles Triangle 93"/>
          <p:cNvSpPr/>
          <p:nvPr/>
        </p:nvSpPr>
        <p:spPr>
          <a:xfrm rot="10800000">
            <a:off x="4289550" y="1207516"/>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Isosceles Triangle 95"/>
          <p:cNvSpPr/>
          <p:nvPr/>
        </p:nvSpPr>
        <p:spPr>
          <a:xfrm rot="10800000">
            <a:off x="783015" y="2170321"/>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Isosceles Triangle 96"/>
          <p:cNvSpPr/>
          <p:nvPr/>
        </p:nvSpPr>
        <p:spPr>
          <a:xfrm rot="10800000">
            <a:off x="1893178" y="2171763"/>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Isosceles Triangle 97"/>
          <p:cNvSpPr/>
          <p:nvPr/>
        </p:nvSpPr>
        <p:spPr>
          <a:xfrm rot="10800000">
            <a:off x="3938593" y="2170321"/>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Isosceles Triangle 98"/>
          <p:cNvSpPr/>
          <p:nvPr/>
        </p:nvSpPr>
        <p:spPr>
          <a:xfrm rot="10800000">
            <a:off x="4897436" y="2170321"/>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Isosceles Triangle 99"/>
          <p:cNvSpPr/>
          <p:nvPr/>
        </p:nvSpPr>
        <p:spPr>
          <a:xfrm rot="10800000">
            <a:off x="5857420" y="2154545"/>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Isosceles Triangle 100"/>
          <p:cNvSpPr/>
          <p:nvPr/>
        </p:nvSpPr>
        <p:spPr>
          <a:xfrm rot="10800000">
            <a:off x="6819740" y="2162356"/>
            <a:ext cx="452562" cy="360485"/>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p:cNvGrpSpPr/>
          <p:nvPr/>
        </p:nvGrpSpPr>
        <p:grpSpPr>
          <a:xfrm>
            <a:off x="477769" y="2686417"/>
            <a:ext cx="908205" cy="1230883"/>
            <a:chOff x="313559" y="2660250"/>
            <a:chExt cx="908205" cy="1230883"/>
          </a:xfrm>
        </p:grpSpPr>
        <p:sp>
          <p:nvSpPr>
            <p:cNvPr id="11" name="Rounded Rectangle 10"/>
            <p:cNvSpPr/>
            <p:nvPr/>
          </p:nvSpPr>
          <p:spPr>
            <a:xfrm>
              <a:off x="354199" y="2660250"/>
              <a:ext cx="731544" cy="1230883"/>
            </a:xfrm>
            <a:prstGeom prst="round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12" name="TextBox 11"/>
            <p:cNvSpPr txBox="1"/>
            <p:nvPr/>
          </p:nvSpPr>
          <p:spPr>
            <a:xfrm>
              <a:off x="313559" y="2723961"/>
              <a:ext cx="908205" cy="1061829"/>
            </a:xfrm>
            <a:prstGeom prst="rect">
              <a:avLst/>
            </a:prstGeom>
            <a:noFill/>
          </p:spPr>
          <p:txBody>
            <a:bodyPr wrap="square" rtlCol="0">
              <a:spAutoFit/>
            </a:bodyPr>
            <a:lstStyle/>
            <a:p>
              <a:r>
                <a:rPr lang="en-US" sz="1050" dirty="0"/>
                <a:t>Contractors  -&gt; Chris -&gt; Verify with Owners -&gt; Plans -&gt; Contractor</a:t>
              </a:r>
            </a:p>
          </p:txBody>
        </p:sp>
      </p:grpSp>
      <p:sp>
        <p:nvSpPr>
          <p:cNvPr id="102" name="Rounded Rectangle 101"/>
          <p:cNvSpPr/>
          <p:nvPr/>
        </p:nvSpPr>
        <p:spPr>
          <a:xfrm>
            <a:off x="1583066" y="2660251"/>
            <a:ext cx="1781474" cy="1844102"/>
          </a:xfrm>
          <a:prstGeom prst="round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16" name="TextBox 15"/>
          <p:cNvSpPr txBox="1"/>
          <p:nvPr/>
        </p:nvSpPr>
        <p:spPr>
          <a:xfrm>
            <a:off x="1616372" y="2642305"/>
            <a:ext cx="2065576" cy="1661993"/>
          </a:xfrm>
          <a:prstGeom prst="rect">
            <a:avLst/>
          </a:prstGeom>
          <a:noFill/>
        </p:spPr>
        <p:txBody>
          <a:bodyPr wrap="square" rtlCol="0">
            <a:spAutoFit/>
          </a:bodyPr>
          <a:lstStyle/>
          <a:p>
            <a:r>
              <a:rPr lang="en-US" u="sng" dirty="0"/>
              <a:t>Inspections</a:t>
            </a:r>
          </a:p>
          <a:p>
            <a:pPr marL="55563" indent="-55563">
              <a:buFont typeface="Arial" panose="020B0604020202020204" pitchFamily="34" charset="0"/>
              <a:buChar char="•"/>
            </a:pPr>
            <a:r>
              <a:rPr lang="en-US" sz="1200" dirty="0"/>
              <a:t>Street’s assets</a:t>
            </a:r>
          </a:p>
          <a:p>
            <a:pPr marL="55563" indent="-55563">
              <a:buFont typeface="Arial" panose="020B0604020202020204" pitchFamily="34" charset="0"/>
              <a:buChar char="•"/>
            </a:pPr>
            <a:r>
              <a:rPr lang="en-US" sz="1200" dirty="0"/>
              <a:t> Other agencies’ assets</a:t>
            </a:r>
          </a:p>
          <a:p>
            <a:pPr marL="55563" indent="-55563">
              <a:buFont typeface="Arial" panose="020B0604020202020204" pitchFamily="34" charset="0"/>
              <a:buChar char="•"/>
            </a:pPr>
            <a:r>
              <a:rPr lang="en-US" sz="1200" dirty="0"/>
              <a:t> Plant inspection </a:t>
            </a:r>
          </a:p>
          <a:p>
            <a:pPr marL="55563" indent="-55563">
              <a:buFont typeface="Arial" panose="020B0604020202020204" pitchFamily="34" charset="0"/>
              <a:buChar char="•"/>
            </a:pPr>
            <a:r>
              <a:rPr lang="en-US" sz="1200" dirty="0"/>
              <a:t>PennDOT inspected</a:t>
            </a:r>
          </a:p>
          <a:p>
            <a:pPr marL="117475" lvl="1" indent="-61913">
              <a:buFont typeface="Arial" panose="020B0604020202020204" pitchFamily="34" charset="0"/>
              <a:buChar char="•"/>
            </a:pPr>
            <a:r>
              <a:rPr lang="en-US" sz="1200" i="1" dirty="0"/>
              <a:t>Special access required</a:t>
            </a:r>
          </a:p>
          <a:p>
            <a:pPr marL="117475" lvl="1" indent="-61913">
              <a:buFont typeface="Arial" panose="020B0604020202020204" pitchFamily="34" charset="0"/>
              <a:buChar char="•"/>
            </a:pPr>
            <a:r>
              <a:rPr lang="en-US" sz="1200" i="1" dirty="0"/>
              <a:t>Special tools required</a:t>
            </a:r>
          </a:p>
          <a:p>
            <a:pPr marL="117475" lvl="1" indent="-61913">
              <a:buFont typeface="Arial" panose="020B0604020202020204" pitchFamily="34" charset="0"/>
              <a:buChar char="•"/>
            </a:pPr>
            <a:r>
              <a:rPr lang="en-US" sz="1200" i="1" dirty="0"/>
              <a:t>Quality Control - audit</a:t>
            </a:r>
          </a:p>
        </p:txBody>
      </p:sp>
      <p:sp>
        <p:nvSpPr>
          <p:cNvPr id="103" name="Rounded Rectangle 102"/>
          <p:cNvSpPr/>
          <p:nvPr/>
        </p:nvSpPr>
        <p:spPr>
          <a:xfrm>
            <a:off x="1619763" y="4597422"/>
            <a:ext cx="2297577" cy="1422378"/>
          </a:xfrm>
          <a:prstGeom prst="round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104" name="TextBox 103"/>
          <p:cNvSpPr txBox="1"/>
          <p:nvPr/>
        </p:nvSpPr>
        <p:spPr>
          <a:xfrm>
            <a:off x="1619763" y="4625470"/>
            <a:ext cx="2315621" cy="1292662"/>
          </a:xfrm>
          <a:prstGeom prst="rect">
            <a:avLst/>
          </a:prstGeom>
          <a:noFill/>
        </p:spPr>
        <p:txBody>
          <a:bodyPr wrap="square" rtlCol="0">
            <a:spAutoFit/>
          </a:bodyPr>
          <a:lstStyle>
            <a:defPPr>
              <a:defRPr lang="en-US"/>
            </a:defPPr>
            <a:lvl1pPr>
              <a:defRPr sz="1100" u="sng"/>
            </a:lvl1pPr>
            <a:lvl2pPr marL="117475" lvl="1" indent="-61913">
              <a:buFont typeface="Arial" panose="020B0604020202020204" pitchFamily="34" charset="0"/>
              <a:buChar char="•"/>
              <a:defRPr sz="900" i="1"/>
            </a:lvl2pPr>
          </a:lstStyle>
          <a:p>
            <a:r>
              <a:rPr lang="en-US" sz="1800" dirty="0"/>
              <a:t>Emergency Repairs</a:t>
            </a:r>
            <a:endParaRPr lang="en-US" sz="1200" dirty="0"/>
          </a:p>
          <a:p>
            <a:pPr marL="55563" indent="-55563">
              <a:buFont typeface="Arial" panose="020B0604020202020204" pitchFamily="34" charset="0"/>
              <a:buChar char="•"/>
            </a:pPr>
            <a:r>
              <a:rPr lang="en-US" sz="1200" u="none" dirty="0"/>
              <a:t>Able to work with PennDOT</a:t>
            </a:r>
          </a:p>
          <a:p>
            <a:pPr marL="55563" indent="-55563">
              <a:buFont typeface="Arial" panose="020B0604020202020204" pitchFamily="34" charset="0"/>
              <a:buChar char="•"/>
            </a:pPr>
            <a:r>
              <a:rPr lang="en-US" sz="1200" u="none" dirty="0"/>
              <a:t>Emergency repairs needed when:</a:t>
            </a:r>
          </a:p>
          <a:p>
            <a:pPr marL="173038" lvl="1" indent="-117475"/>
            <a:r>
              <a:rPr lang="en-US" sz="1200" dirty="0"/>
              <a:t>Asked by the State, SD/FO, requests for compliance</a:t>
            </a:r>
          </a:p>
          <a:p>
            <a:pPr marL="173038" lvl="1" indent="-117475"/>
            <a:r>
              <a:rPr lang="en-US" sz="1200" dirty="0"/>
              <a:t>Fractural Critical (&lt; 4  stringers)</a:t>
            </a:r>
          </a:p>
        </p:txBody>
      </p:sp>
      <p:grpSp>
        <p:nvGrpSpPr>
          <p:cNvPr id="17" name="Group 16"/>
          <p:cNvGrpSpPr/>
          <p:nvPr/>
        </p:nvGrpSpPr>
        <p:grpSpPr>
          <a:xfrm>
            <a:off x="3798815" y="3516603"/>
            <a:ext cx="1564258" cy="1015663"/>
            <a:chOff x="2603324" y="3517199"/>
            <a:chExt cx="1253511" cy="1015663"/>
          </a:xfrm>
        </p:grpSpPr>
        <p:sp>
          <p:nvSpPr>
            <p:cNvPr id="105" name="Rounded Rectangle 104"/>
            <p:cNvSpPr/>
            <p:nvPr/>
          </p:nvSpPr>
          <p:spPr>
            <a:xfrm>
              <a:off x="2603324" y="3538986"/>
              <a:ext cx="1197970" cy="956768"/>
            </a:xfrm>
            <a:prstGeom prst="round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106" name="TextBox 105"/>
            <p:cNvSpPr txBox="1"/>
            <p:nvPr/>
          </p:nvSpPr>
          <p:spPr>
            <a:xfrm>
              <a:off x="2622666" y="3517199"/>
              <a:ext cx="1234169" cy="1015663"/>
            </a:xfrm>
            <a:prstGeom prst="rect">
              <a:avLst/>
            </a:prstGeom>
            <a:noFill/>
          </p:spPr>
          <p:txBody>
            <a:bodyPr wrap="square" rtlCol="0">
              <a:spAutoFit/>
            </a:bodyPr>
            <a:lstStyle>
              <a:defPPr>
                <a:defRPr lang="en-US"/>
              </a:defPPr>
              <a:lvl1pPr>
                <a:defRPr sz="1100" u="sng"/>
              </a:lvl1pPr>
              <a:lvl2pPr marL="117475" lvl="1" indent="-61913">
                <a:buFont typeface="Arial" panose="020B0604020202020204" pitchFamily="34" charset="0"/>
                <a:buChar char="•"/>
                <a:defRPr sz="900" i="1"/>
              </a:lvl2pPr>
            </a:lstStyle>
            <a:p>
              <a:pPr marL="55563" indent="-55563">
                <a:buFont typeface="Arial" panose="020B0604020202020204" pitchFamily="34" charset="0"/>
                <a:buChar char="•"/>
              </a:pPr>
              <a:r>
                <a:rPr lang="en-US" sz="1200" u="none" dirty="0"/>
                <a:t>Oversized vehicles</a:t>
              </a:r>
            </a:p>
            <a:p>
              <a:pPr marL="55563" indent="-55563">
                <a:buFont typeface="Arial" panose="020B0604020202020204" pitchFamily="34" charset="0"/>
                <a:buChar char="•"/>
              </a:pPr>
              <a:r>
                <a:rPr lang="en-US" sz="1200" u="none" dirty="0"/>
                <a:t>Overweight vehicles</a:t>
              </a:r>
            </a:p>
            <a:p>
              <a:pPr marL="55563" indent="-55563">
                <a:buFont typeface="Arial" panose="020B0604020202020204" pitchFamily="34" charset="0"/>
                <a:buChar char="•"/>
              </a:pPr>
              <a:r>
                <a:rPr lang="en-US" sz="1200" u="none" dirty="0"/>
                <a:t>Sheeting shoring</a:t>
              </a:r>
            </a:p>
            <a:p>
              <a:pPr marL="55563" indent="-55563">
                <a:buFont typeface="Arial" panose="020B0604020202020204" pitchFamily="34" charset="0"/>
                <a:buChar char="•"/>
              </a:pPr>
              <a:r>
                <a:rPr lang="en-US" sz="1200" u="none" dirty="0"/>
                <a:t>Crain placement –</a:t>
              </a:r>
            </a:p>
            <a:p>
              <a:pPr marL="114300" indent="-53975"/>
              <a:r>
                <a:rPr lang="en-US" sz="1200" u="none" dirty="0"/>
                <a:t>citywide</a:t>
              </a:r>
              <a:endParaRPr lang="en-US" sz="1200" dirty="0"/>
            </a:p>
          </p:txBody>
        </p:sp>
      </p:grpSp>
      <p:grpSp>
        <p:nvGrpSpPr>
          <p:cNvPr id="110" name="Group 109"/>
          <p:cNvGrpSpPr/>
          <p:nvPr/>
        </p:nvGrpSpPr>
        <p:grpSpPr>
          <a:xfrm>
            <a:off x="4124158" y="4609548"/>
            <a:ext cx="1594238" cy="1200329"/>
            <a:chOff x="2202924" y="3508735"/>
            <a:chExt cx="1748484" cy="991883"/>
          </a:xfrm>
        </p:grpSpPr>
        <p:sp>
          <p:nvSpPr>
            <p:cNvPr id="111" name="Rounded Rectangle 110"/>
            <p:cNvSpPr/>
            <p:nvPr/>
          </p:nvSpPr>
          <p:spPr>
            <a:xfrm>
              <a:off x="2202924" y="3515157"/>
              <a:ext cx="1737335" cy="985461"/>
            </a:xfrm>
            <a:prstGeom prst="round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112" name="TextBox 111"/>
            <p:cNvSpPr txBox="1"/>
            <p:nvPr/>
          </p:nvSpPr>
          <p:spPr>
            <a:xfrm>
              <a:off x="2276233" y="3508735"/>
              <a:ext cx="1675175" cy="991883"/>
            </a:xfrm>
            <a:prstGeom prst="rect">
              <a:avLst/>
            </a:prstGeom>
            <a:noFill/>
          </p:spPr>
          <p:txBody>
            <a:bodyPr wrap="square" rtlCol="0">
              <a:spAutoFit/>
            </a:bodyPr>
            <a:lstStyle>
              <a:defPPr>
                <a:defRPr lang="en-US"/>
              </a:defPPr>
              <a:lvl1pPr>
                <a:defRPr sz="1100" u="sng"/>
              </a:lvl1pPr>
              <a:lvl2pPr marL="117475" lvl="1" indent="-61913">
                <a:buFont typeface="Arial" panose="020B0604020202020204" pitchFamily="34" charset="0"/>
                <a:buChar char="•"/>
                <a:defRPr sz="900" i="1"/>
              </a:lvl2pPr>
            </a:lstStyle>
            <a:p>
              <a:pPr lvl="0"/>
              <a:r>
                <a:rPr lang="en-US" sz="1200" u="none" dirty="0"/>
                <a:t>The department of streets are technical (Engineering) experts for most of the City’s other departments for structures</a:t>
              </a:r>
            </a:p>
          </p:txBody>
        </p:sp>
      </p:grpSp>
      <p:cxnSp>
        <p:nvCxnSpPr>
          <p:cNvPr id="113" name="Straight Arrow Connector 112"/>
          <p:cNvCxnSpPr>
            <a:stCxn id="39" idx="3"/>
          </p:cNvCxnSpPr>
          <p:nvPr/>
        </p:nvCxnSpPr>
        <p:spPr>
          <a:xfrm flipH="1">
            <a:off x="5467788" y="3373849"/>
            <a:ext cx="4830" cy="1242120"/>
          </a:xfrm>
          <a:prstGeom prst="straightConnector1">
            <a:avLst/>
          </a:prstGeom>
          <a:ln w="19050" cap="sq" cmpd="thinThick">
            <a:solidFill>
              <a:schemeClr val="tx1"/>
            </a:solidFill>
            <a:round/>
            <a:tailEnd type="diamond"/>
          </a:ln>
        </p:spPr>
        <p:style>
          <a:lnRef idx="1">
            <a:schemeClr val="accent1"/>
          </a:lnRef>
          <a:fillRef idx="0">
            <a:schemeClr val="accent1"/>
          </a:fillRef>
          <a:effectRef idx="0">
            <a:schemeClr val="accent1"/>
          </a:effectRef>
          <a:fontRef idx="minor">
            <a:schemeClr val="tx1"/>
          </a:fontRef>
        </p:style>
      </p:cxnSp>
      <p:grpSp>
        <p:nvGrpSpPr>
          <p:cNvPr id="114" name="Group 113"/>
          <p:cNvGrpSpPr/>
          <p:nvPr/>
        </p:nvGrpSpPr>
        <p:grpSpPr>
          <a:xfrm>
            <a:off x="8708000" y="3619008"/>
            <a:ext cx="3026800" cy="1846880"/>
            <a:chOff x="2602071" y="3538986"/>
            <a:chExt cx="1234169" cy="2285953"/>
          </a:xfrm>
        </p:grpSpPr>
        <p:sp>
          <p:nvSpPr>
            <p:cNvPr id="115" name="Rounded Rectangle 114"/>
            <p:cNvSpPr/>
            <p:nvPr/>
          </p:nvSpPr>
          <p:spPr>
            <a:xfrm>
              <a:off x="2603324" y="3538986"/>
              <a:ext cx="1197970" cy="1749844"/>
            </a:xfrm>
            <a:prstGeom prst="roundRect">
              <a:avLst>
                <a:gd name="adj" fmla="val 7916"/>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00" dirty="0"/>
            </a:p>
          </p:txBody>
        </p:sp>
        <p:sp>
          <p:nvSpPr>
            <p:cNvPr id="116" name="TextBox 115"/>
            <p:cNvSpPr txBox="1"/>
            <p:nvPr/>
          </p:nvSpPr>
          <p:spPr>
            <a:xfrm>
              <a:off x="2602071" y="3611412"/>
              <a:ext cx="1234169" cy="2213527"/>
            </a:xfrm>
            <a:prstGeom prst="rect">
              <a:avLst/>
            </a:prstGeom>
            <a:noFill/>
          </p:spPr>
          <p:txBody>
            <a:bodyPr wrap="square" rtlCol="0">
              <a:spAutoFit/>
            </a:bodyPr>
            <a:lstStyle>
              <a:defPPr>
                <a:defRPr lang="en-US"/>
              </a:defPPr>
              <a:lvl1pPr>
                <a:defRPr sz="1100" u="sng"/>
              </a:lvl1pPr>
              <a:lvl2pPr marL="117475" lvl="1" indent="-61913">
                <a:buFont typeface="Arial" panose="020B0604020202020204" pitchFamily="34" charset="0"/>
                <a:buChar char="•"/>
                <a:defRPr sz="900" i="1"/>
              </a:lvl2pPr>
            </a:lstStyle>
            <a:p>
              <a:pPr marL="55563" indent="-55563">
                <a:buFont typeface="Arial" panose="020B0604020202020204" pitchFamily="34" charset="0"/>
                <a:buChar char="•"/>
              </a:pPr>
              <a:r>
                <a:rPr lang="en-US" sz="1400" u="none" dirty="0"/>
                <a:t>Needs to be updated to reflect TK527</a:t>
              </a:r>
            </a:p>
            <a:p>
              <a:pPr marL="173038" lvl="1" indent="-55563"/>
              <a:r>
                <a:rPr lang="en-US" sz="1050" dirty="0"/>
                <a:t>TK527 is a logging truck. Not very applicable to Philadelphia since the fracking trucks do not come this way, but PennDOT is requiring it</a:t>
              </a:r>
            </a:p>
            <a:p>
              <a:pPr marL="55563" indent="-55563">
                <a:buFont typeface="Arial" panose="020B0604020202020204" pitchFamily="34" charset="0"/>
                <a:buChar char="•"/>
              </a:pPr>
              <a:r>
                <a:rPr lang="en-US" sz="1400" u="none" dirty="0"/>
                <a:t>Project and rating primer / refresher</a:t>
              </a:r>
            </a:p>
            <a:p>
              <a:pPr marL="173038" lvl="1" indent="-55563"/>
              <a:r>
                <a:rPr lang="en-US" sz="1050" dirty="0"/>
                <a:t>Pedestrian bridges are rated for emergency services and maintenance vehicles </a:t>
              </a:r>
              <a:endParaRPr lang="en-US" sz="1000" dirty="0"/>
            </a:p>
          </p:txBody>
        </p:sp>
      </p:grpSp>
      <p:cxnSp>
        <p:nvCxnSpPr>
          <p:cNvPr id="122" name="Elbow Connector 121"/>
          <p:cNvCxnSpPr>
            <a:stCxn id="43" idx="3"/>
            <a:endCxn id="46" idx="6"/>
          </p:cNvCxnSpPr>
          <p:nvPr/>
        </p:nvCxnSpPr>
        <p:spPr>
          <a:xfrm rot="5400000">
            <a:off x="3043184" y="-597341"/>
            <a:ext cx="227398" cy="4576384"/>
          </a:xfrm>
          <a:prstGeom prst="bentConnector3">
            <a:avLst>
              <a:gd name="adj1" fmla="val 50000"/>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28" name="Elbow Connector 127"/>
          <p:cNvCxnSpPr>
            <a:stCxn id="43" idx="3"/>
            <a:endCxn id="58" idx="6"/>
          </p:cNvCxnSpPr>
          <p:nvPr/>
        </p:nvCxnSpPr>
        <p:spPr>
          <a:xfrm rot="5400000">
            <a:off x="3592335" y="-48192"/>
            <a:ext cx="227396" cy="3478084"/>
          </a:xfrm>
          <a:prstGeom prst="bentConnector3">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30" name="Elbow Connector 129"/>
          <p:cNvCxnSpPr>
            <a:stCxn id="43" idx="3"/>
            <a:endCxn id="61" idx="6"/>
          </p:cNvCxnSpPr>
          <p:nvPr/>
        </p:nvCxnSpPr>
        <p:spPr>
          <a:xfrm rot="5400000">
            <a:off x="4153097" y="512570"/>
            <a:ext cx="227396" cy="2356561"/>
          </a:xfrm>
          <a:prstGeom prst="bentConnector3">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32" name="Elbow Connector 131"/>
          <p:cNvCxnSpPr>
            <a:stCxn id="43" idx="3"/>
            <a:endCxn id="64" idx="6"/>
          </p:cNvCxnSpPr>
          <p:nvPr/>
        </p:nvCxnSpPr>
        <p:spPr>
          <a:xfrm rot="5400000">
            <a:off x="4620203" y="979676"/>
            <a:ext cx="227396" cy="1422348"/>
          </a:xfrm>
          <a:prstGeom prst="bentConnector3">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34" name="Elbow Connector 133"/>
          <p:cNvCxnSpPr>
            <a:stCxn id="43" idx="2"/>
            <a:endCxn id="68" idx="7"/>
          </p:cNvCxnSpPr>
          <p:nvPr/>
        </p:nvCxnSpPr>
        <p:spPr>
          <a:xfrm rot="16200000" flipH="1">
            <a:off x="6054792" y="1270454"/>
            <a:ext cx="227397" cy="840791"/>
          </a:xfrm>
          <a:prstGeom prst="bentConnector3">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36" name="Elbow Connector 135"/>
          <p:cNvCxnSpPr>
            <a:stCxn id="43" idx="2"/>
            <a:endCxn id="71" idx="7"/>
          </p:cNvCxnSpPr>
          <p:nvPr/>
        </p:nvCxnSpPr>
        <p:spPr>
          <a:xfrm rot="16200000" flipH="1">
            <a:off x="6534797" y="790450"/>
            <a:ext cx="227396" cy="1800800"/>
          </a:xfrm>
          <a:prstGeom prst="bentConnector3">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38" name="Elbow Connector 137"/>
          <p:cNvCxnSpPr>
            <a:stCxn id="43" idx="2"/>
            <a:endCxn id="74" idx="7"/>
          </p:cNvCxnSpPr>
          <p:nvPr/>
        </p:nvCxnSpPr>
        <p:spPr>
          <a:xfrm rot="16200000" flipH="1">
            <a:off x="7015244" y="310003"/>
            <a:ext cx="227396" cy="2761694"/>
          </a:xfrm>
          <a:prstGeom prst="bentConnector3">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40" name="Elbow Connector 139"/>
          <p:cNvCxnSpPr>
            <a:stCxn id="43" idx="2"/>
            <a:endCxn id="77" idx="7"/>
          </p:cNvCxnSpPr>
          <p:nvPr/>
        </p:nvCxnSpPr>
        <p:spPr>
          <a:xfrm rot="16200000" flipH="1">
            <a:off x="7494665" y="-169419"/>
            <a:ext cx="227396" cy="3720537"/>
          </a:xfrm>
          <a:prstGeom prst="bentConnector3">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5593032" y="2577714"/>
            <a:ext cx="3557532" cy="0"/>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0" name="Elbow Connector 149"/>
          <p:cNvCxnSpPr>
            <a:endCxn id="36" idx="6"/>
          </p:cNvCxnSpPr>
          <p:nvPr/>
        </p:nvCxnSpPr>
        <p:spPr>
          <a:xfrm rot="5400000">
            <a:off x="4523405" y="1585521"/>
            <a:ext cx="1081289" cy="1064555"/>
          </a:xfrm>
          <a:prstGeom prst="bentConnector3">
            <a:avLst>
              <a:gd name="adj1" fmla="val 92459"/>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6859874" y="2576596"/>
            <a:ext cx="1" cy="91440"/>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a:off x="9143999" y="2568680"/>
            <a:ext cx="1" cy="91440"/>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5596781" y="2547054"/>
            <a:ext cx="1" cy="91440"/>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64" name="Straight Arrow Connector 163"/>
          <p:cNvCxnSpPr/>
          <p:nvPr/>
        </p:nvCxnSpPr>
        <p:spPr>
          <a:xfrm>
            <a:off x="6861177" y="3407848"/>
            <a:ext cx="0" cy="206082"/>
          </a:xfrm>
          <a:prstGeom prst="straightConnector1">
            <a:avLst/>
          </a:prstGeom>
          <a:ln w="19050" cap="sq" cmpd="thinThick">
            <a:solidFill>
              <a:schemeClr val="tx1"/>
            </a:solidFill>
            <a:round/>
            <a:tailEnd type="diamond"/>
          </a:ln>
        </p:spPr>
        <p:style>
          <a:lnRef idx="1">
            <a:schemeClr val="accent1"/>
          </a:lnRef>
          <a:fillRef idx="0">
            <a:schemeClr val="accent1"/>
          </a:fillRef>
          <a:effectRef idx="0">
            <a:schemeClr val="accent1"/>
          </a:effectRef>
          <a:fontRef idx="minor">
            <a:schemeClr val="tx1"/>
          </a:fontRef>
        </p:style>
      </p:cxnSp>
      <p:cxnSp>
        <p:nvCxnSpPr>
          <p:cNvPr id="166" name="Straight Arrow Connector 165"/>
          <p:cNvCxnSpPr>
            <a:stCxn id="48" idx="2"/>
          </p:cNvCxnSpPr>
          <p:nvPr/>
        </p:nvCxnSpPr>
        <p:spPr>
          <a:xfrm>
            <a:off x="9156161" y="3382630"/>
            <a:ext cx="0" cy="231301"/>
          </a:xfrm>
          <a:prstGeom prst="straightConnector1">
            <a:avLst/>
          </a:prstGeom>
          <a:ln w="19050" cap="sq" cmpd="thinThick">
            <a:solidFill>
              <a:schemeClr val="tx1"/>
            </a:solidFill>
            <a:round/>
            <a:tailEnd type="diamond"/>
          </a:ln>
        </p:spPr>
        <p:style>
          <a:lnRef idx="1">
            <a:schemeClr val="accent1"/>
          </a:lnRef>
          <a:fillRef idx="0">
            <a:schemeClr val="accent1"/>
          </a:fillRef>
          <a:effectRef idx="0">
            <a:schemeClr val="accent1"/>
          </a:effectRef>
          <a:fontRef idx="minor">
            <a:schemeClr val="tx1"/>
          </a:fontRef>
        </p:style>
      </p:cxnSp>
      <p:cxnSp>
        <p:nvCxnSpPr>
          <p:cNvPr id="169" name="Straight Arrow Connector 168"/>
          <p:cNvCxnSpPr/>
          <p:nvPr/>
        </p:nvCxnSpPr>
        <p:spPr>
          <a:xfrm>
            <a:off x="4529789" y="3382630"/>
            <a:ext cx="0" cy="156357"/>
          </a:xfrm>
          <a:prstGeom prst="straightConnector1">
            <a:avLst/>
          </a:prstGeom>
          <a:ln w="19050" cap="sq" cmpd="thinThick">
            <a:solidFill>
              <a:schemeClr val="tx1"/>
            </a:solidFill>
            <a:round/>
            <a:tailEnd type="diamond"/>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a:endCxn id="11" idx="0"/>
          </p:cNvCxnSpPr>
          <p:nvPr/>
        </p:nvCxnSpPr>
        <p:spPr>
          <a:xfrm>
            <a:off x="852304" y="2540396"/>
            <a:ext cx="0" cy="146020"/>
          </a:xfrm>
          <a:prstGeom prst="straightConnector1">
            <a:avLst/>
          </a:prstGeom>
          <a:ln w="19050" cap="sq" cmpd="thinThick">
            <a:solidFill>
              <a:schemeClr val="tx1"/>
            </a:solidFill>
            <a:round/>
            <a:tailEnd type="diamond"/>
          </a:ln>
        </p:spPr>
        <p:style>
          <a:lnRef idx="1">
            <a:schemeClr val="accent1"/>
          </a:lnRef>
          <a:fillRef idx="0">
            <a:schemeClr val="accent1"/>
          </a:fillRef>
          <a:effectRef idx="0">
            <a:schemeClr val="accent1"/>
          </a:effectRef>
          <a:fontRef idx="minor">
            <a:schemeClr val="tx1"/>
          </a:fontRef>
        </p:style>
      </p:cxnSp>
      <p:cxnSp>
        <p:nvCxnSpPr>
          <p:cNvPr id="174" name="Elbow Connector 173"/>
          <p:cNvCxnSpPr>
            <a:stCxn id="58" idx="3"/>
          </p:cNvCxnSpPr>
          <p:nvPr/>
        </p:nvCxnSpPr>
        <p:spPr>
          <a:xfrm rot="5400000">
            <a:off x="1683670" y="2300224"/>
            <a:ext cx="47452" cy="519191"/>
          </a:xfrm>
          <a:prstGeom prst="bentConnector2">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1452446" y="2575123"/>
            <a:ext cx="132514" cy="2225594"/>
            <a:chOff x="1467686" y="2575123"/>
            <a:chExt cx="132514" cy="2225594"/>
          </a:xfrm>
        </p:grpSpPr>
        <p:cxnSp>
          <p:nvCxnSpPr>
            <p:cNvPr id="180" name="Straight Connector 179"/>
            <p:cNvCxnSpPr/>
            <p:nvPr/>
          </p:nvCxnSpPr>
          <p:spPr>
            <a:xfrm>
              <a:off x="1467687" y="2575123"/>
              <a:ext cx="0" cy="2225594"/>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2" name="Straight Arrow Connector 181"/>
            <p:cNvCxnSpPr/>
            <p:nvPr/>
          </p:nvCxnSpPr>
          <p:spPr>
            <a:xfrm flipV="1">
              <a:off x="1467688" y="3180571"/>
              <a:ext cx="101833" cy="0"/>
            </a:xfrm>
            <a:prstGeom prst="straightConnector1">
              <a:avLst/>
            </a:prstGeom>
            <a:ln w="19050" cap="sq" cmpd="thinThick">
              <a:solidFill>
                <a:schemeClr val="tx1"/>
              </a:solidFill>
              <a:round/>
              <a:tailEnd type="diamond"/>
            </a:ln>
          </p:spPr>
          <p:style>
            <a:lnRef idx="1">
              <a:schemeClr val="accent1"/>
            </a:lnRef>
            <a:fillRef idx="0">
              <a:schemeClr val="accent1"/>
            </a:fillRef>
            <a:effectRef idx="0">
              <a:schemeClr val="accent1"/>
            </a:effectRef>
            <a:fontRef idx="minor">
              <a:schemeClr val="tx1"/>
            </a:fontRef>
          </p:style>
        </p:cxnSp>
        <p:cxnSp>
          <p:nvCxnSpPr>
            <p:cNvPr id="185" name="Straight Arrow Connector 184"/>
            <p:cNvCxnSpPr/>
            <p:nvPr/>
          </p:nvCxnSpPr>
          <p:spPr>
            <a:xfrm>
              <a:off x="1467686" y="4800717"/>
              <a:ext cx="132514" cy="0"/>
            </a:xfrm>
            <a:prstGeom prst="straightConnector1">
              <a:avLst/>
            </a:prstGeom>
            <a:ln w="19050" cap="sq" cmpd="thinThick">
              <a:solidFill>
                <a:schemeClr val="tx1"/>
              </a:solidFill>
              <a:round/>
              <a:tailEnd type="diamond"/>
            </a:ln>
          </p:spPr>
          <p:style>
            <a:lnRef idx="1">
              <a:schemeClr val="accent1"/>
            </a:lnRef>
            <a:fillRef idx="0">
              <a:schemeClr val="accent1"/>
            </a:fillRef>
            <a:effectRef idx="0">
              <a:schemeClr val="accent1"/>
            </a:effectRef>
            <a:fontRef idx="minor">
              <a:schemeClr val="tx1"/>
            </a:fontRef>
          </p:style>
        </p:cxnSp>
      </p:grpSp>
      <p:cxnSp>
        <p:nvCxnSpPr>
          <p:cNvPr id="188" name="Straight Connector 187"/>
          <p:cNvCxnSpPr>
            <a:stCxn id="45" idx="0"/>
          </p:cNvCxnSpPr>
          <p:nvPr/>
        </p:nvCxnSpPr>
        <p:spPr>
          <a:xfrm>
            <a:off x="3869719" y="1056004"/>
            <a:ext cx="268663" cy="0"/>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a:off x="3935384" y="1210928"/>
            <a:ext cx="142602" cy="0"/>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a:off x="4876801" y="1202228"/>
            <a:ext cx="354013" cy="0"/>
          </a:xfrm>
          <a:prstGeom prst="line">
            <a:avLst/>
          </a:prstGeom>
          <a:ln w="19050">
            <a:solidFill>
              <a:schemeClr val="tx1"/>
            </a:solidFill>
            <a:tailEnd type="diamond" w="lg" len="lg"/>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6764368" y="662805"/>
            <a:ext cx="3903633" cy="369332"/>
          </a:xfrm>
          <a:prstGeom prst="rect">
            <a:avLst/>
          </a:prstGeom>
        </p:spPr>
        <p:txBody>
          <a:bodyPr wrap="none">
            <a:spAutoFit/>
          </a:bodyPr>
          <a:lstStyle/>
          <a:p>
            <a:r>
              <a:rPr lang="en-US" dirty="0">
                <a:solidFill>
                  <a:srgbClr val="222222"/>
                </a:solidFill>
                <a:latin typeface="arial" panose="020B0604020202020204" pitchFamily="34" charset="0"/>
              </a:rPr>
              <a:t>Plans, Specifications, and Estimates</a:t>
            </a:r>
            <a:endParaRPr lang="en-US" dirty="0"/>
          </a:p>
        </p:txBody>
      </p:sp>
      <p:sp>
        <p:nvSpPr>
          <p:cNvPr id="117" name="Rectangle 116"/>
          <p:cNvSpPr/>
          <p:nvPr/>
        </p:nvSpPr>
        <p:spPr>
          <a:xfrm>
            <a:off x="6238582" y="1008245"/>
            <a:ext cx="4429419" cy="369332"/>
          </a:xfrm>
          <a:prstGeom prst="rect">
            <a:avLst/>
          </a:prstGeom>
        </p:spPr>
        <p:txBody>
          <a:bodyPr wrap="none">
            <a:spAutoFit/>
          </a:bodyPr>
          <a:lstStyle/>
          <a:p>
            <a:pPr algn="ctr"/>
            <a:r>
              <a:rPr lang="en-US" dirty="0">
                <a:solidFill>
                  <a:srgbClr val="222222"/>
                </a:solidFill>
                <a:latin typeface="arial" panose="020B0604020202020204" pitchFamily="34" charset="0"/>
              </a:rPr>
              <a:t>Electrical Construction &amp; Maintenance (?)</a:t>
            </a:r>
            <a:endParaRPr lang="en-US" dirty="0"/>
          </a:p>
        </p:txBody>
      </p:sp>
    </p:spTree>
    <p:extLst>
      <p:ext uri="{BB962C8B-B14F-4D97-AF65-F5344CB8AC3E}">
        <p14:creationId xmlns:p14="http://schemas.microsoft.com/office/powerpoint/2010/main" val="17850982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79" name="Group 178"/>
          <p:cNvGrpSpPr/>
          <p:nvPr/>
        </p:nvGrpSpPr>
        <p:grpSpPr>
          <a:xfrm>
            <a:off x="1768988" y="1597526"/>
            <a:ext cx="560906" cy="1143000"/>
            <a:chOff x="3838417" y="8207140"/>
            <a:chExt cx="560906" cy="1143000"/>
          </a:xfrm>
        </p:grpSpPr>
        <p:cxnSp>
          <p:nvCxnSpPr>
            <p:cNvPr id="174" name="Straight Arrow Connector 173"/>
            <p:cNvCxnSpPr/>
            <p:nvPr/>
          </p:nvCxnSpPr>
          <p:spPr>
            <a:xfrm>
              <a:off x="3838417" y="8771371"/>
              <a:ext cx="560906" cy="0"/>
            </a:xfrm>
            <a:prstGeom prst="straightConnector1">
              <a:avLst/>
            </a:prstGeom>
            <a:ln w="793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5" name="Picture 174">
              <a:hlinkClick r:id="rId2"/>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34177" y="8207140"/>
              <a:ext cx="240284" cy="457200"/>
            </a:xfrm>
            <a:prstGeom prst="rect">
              <a:avLst/>
            </a:prstGeom>
          </p:spPr>
        </p:pic>
        <p:pic>
          <p:nvPicPr>
            <p:cNvPr id="176" name="Picture 175">
              <a:hlinkClick r:id="rId2"/>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863667" y="8207140"/>
              <a:ext cx="240284" cy="457200"/>
            </a:xfrm>
            <a:prstGeom prst="rect">
              <a:avLst/>
            </a:prstGeom>
          </p:spPr>
        </p:pic>
        <p:pic>
          <p:nvPicPr>
            <p:cNvPr id="177" name="Picture 176">
              <a:hlinkClick r:id="rId2"/>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863667" y="8892940"/>
              <a:ext cx="240284" cy="457200"/>
            </a:xfrm>
            <a:prstGeom prst="rect">
              <a:avLst/>
            </a:prstGeom>
          </p:spPr>
        </p:pic>
        <p:pic>
          <p:nvPicPr>
            <p:cNvPr id="178" name="Picture 177">
              <a:hlinkClick r:id="rId2"/>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30087" y="8892940"/>
              <a:ext cx="240284" cy="457200"/>
            </a:xfrm>
            <a:prstGeom prst="rect">
              <a:avLst/>
            </a:prstGeom>
          </p:spPr>
        </p:pic>
      </p:grpSp>
      <p:grpSp>
        <p:nvGrpSpPr>
          <p:cNvPr id="184" name="Group 183"/>
          <p:cNvGrpSpPr/>
          <p:nvPr/>
        </p:nvGrpSpPr>
        <p:grpSpPr>
          <a:xfrm>
            <a:off x="2565050" y="878874"/>
            <a:ext cx="2386781" cy="2580304"/>
            <a:chOff x="2555506" y="878874"/>
            <a:chExt cx="2386781" cy="2580304"/>
          </a:xfrm>
        </p:grpSpPr>
        <p:pic>
          <p:nvPicPr>
            <p:cNvPr id="180" name="Picture 179"/>
            <p:cNvPicPr>
              <a:picLocks noChangeAspect="1"/>
            </p:cNvPicPr>
            <p:nvPr/>
          </p:nvPicPr>
          <p:blipFill>
            <a:blip r:embed="rId4" cstate="print">
              <a:biLevel thresh="75000"/>
              <a:extLst>
                <a:ext uri="{28A0092B-C50C-407E-A947-70E740481C1C}">
                  <a14:useLocalDpi xmlns:a14="http://schemas.microsoft.com/office/drawing/2010/main"/>
                </a:ext>
              </a:extLst>
            </a:blip>
            <a:stretch>
              <a:fillRect/>
            </a:stretch>
          </p:blipFill>
          <p:spPr>
            <a:xfrm>
              <a:off x="2555506" y="878874"/>
              <a:ext cx="2386781" cy="2580304"/>
            </a:xfrm>
            <a:prstGeom prst="rect">
              <a:avLst/>
            </a:prstGeom>
          </p:spPr>
        </p:pic>
        <p:sp>
          <p:nvSpPr>
            <p:cNvPr id="182" name="TextBox 181"/>
            <p:cNvSpPr txBox="1"/>
            <p:nvPr/>
          </p:nvSpPr>
          <p:spPr>
            <a:xfrm>
              <a:off x="2800206" y="1024549"/>
              <a:ext cx="1897380" cy="584775"/>
            </a:xfrm>
            <a:prstGeom prst="rect">
              <a:avLst/>
            </a:prstGeom>
            <a:noFill/>
          </p:spPr>
          <p:txBody>
            <a:bodyPr wrap="square" rtlCol="0">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National</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183" name="TextBox 182"/>
            <p:cNvSpPr txBox="1"/>
            <p:nvPr/>
          </p:nvSpPr>
          <p:spPr>
            <a:xfrm>
              <a:off x="2800206" y="1610548"/>
              <a:ext cx="1897380" cy="1569660"/>
            </a:xfrm>
            <a:prstGeom prst="rect">
              <a:avLst/>
            </a:prstGeom>
            <a:noFill/>
          </p:spPr>
          <p:txBody>
            <a:bodyPr wrap="square" rtlCol="0">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Highway</a:t>
              </a:r>
            </a:p>
            <a:p>
              <a:pPr algn="ctr"/>
              <a:r>
                <a:rPr lang="en-US" sz="3200" dirty="0">
                  <a:solidFill>
                    <a:schemeClr val="bg1"/>
                  </a:solidFill>
                  <a:latin typeface="Times New Roman" panose="02020603050405020304" pitchFamily="18" charset="0"/>
                  <a:cs typeface="Times New Roman" panose="02020603050405020304" pitchFamily="18" charset="0"/>
                </a:rPr>
                <a:t>Trust Fund</a:t>
              </a:r>
              <a:endParaRPr lang="en-US" sz="2400" dirty="0">
                <a:solidFill>
                  <a:schemeClr val="bg1"/>
                </a:solidFill>
                <a:latin typeface="Times New Roman" panose="02020603050405020304" pitchFamily="18" charset="0"/>
                <a:cs typeface="Times New Roman" panose="02020603050405020304" pitchFamily="18" charset="0"/>
              </a:endParaRPr>
            </a:p>
          </p:txBody>
        </p:sp>
      </p:grpSp>
      <p:grpSp>
        <p:nvGrpSpPr>
          <p:cNvPr id="185" name="Group 184"/>
          <p:cNvGrpSpPr/>
          <p:nvPr/>
        </p:nvGrpSpPr>
        <p:grpSpPr>
          <a:xfrm>
            <a:off x="5186987" y="1537521"/>
            <a:ext cx="560906" cy="1143000"/>
            <a:chOff x="3838417" y="8207140"/>
            <a:chExt cx="560906" cy="1143000"/>
          </a:xfrm>
        </p:grpSpPr>
        <p:cxnSp>
          <p:nvCxnSpPr>
            <p:cNvPr id="186" name="Straight Arrow Connector 185"/>
            <p:cNvCxnSpPr/>
            <p:nvPr/>
          </p:nvCxnSpPr>
          <p:spPr>
            <a:xfrm>
              <a:off x="3838417" y="8771371"/>
              <a:ext cx="560906" cy="0"/>
            </a:xfrm>
            <a:prstGeom prst="straightConnector1">
              <a:avLst/>
            </a:prstGeom>
            <a:ln w="793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87" name="Picture 186">
              <a:hlinkClick r:id="rId2"/>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34177" y="8207140"/>
              <a:ext cx="240284" cy="457200"/>
            </a:xfrm>
            <a:prstGeom prst="rect">
              <a:avLst/>
            </a:prstGeom>
          </p:spPr>
        </p:pic>
        <p:pic>
          <p:nvPicPr>
            <p:cNvPr id="188" name="Picture 187">
              <a:hlinkClick r:id="rId2"/>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863667" y="8207140"/>
              <a:ext cx="240284" cy="457200"/>
            </a:xfrm>
            <a:prstGeom prst="rect">
              <a:avLst/>
            </a:prstGeom>
          </p:spPr>
        </p:pic>
        <p:pic>
          <p:nvPicPr>
            <p:cNvPr id="189" name="Picture 188">
              <a:hlinkClick r:id="rId2"/>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863667" y="8892940"/>
              <a:ext cx="240284" cy="457200"/>
            </a:xfrm>
            <a:prstGeom prst="rect">
              <a:avLst/>
            </a:prstGeom>
          </p:spPr>
        </p:pic>
        <p:pic>
          <p:nvPicPr>
            <p:cNvPr id="190" name="Picture 189">
              <a:hlinkClick r:id="rId2"/>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30087" y="8892940"/>
              <a:ext cx="240284" cy="457200"/>
            </a:xfrm>
            <a:prstGeom prst="rect">
              <a:avLst/>
            </a:prstGeom>
          </p:spPr>
        </p:pic>
      </p:grpSp>
      <p:grpSp>
        <p:nvGrpSpPr>
          <p:cNvPr id="195" name="Group 194"/>
          <p:cNvGrpSpPr/>
          <p:nvPr/>
        </p:nvGrpSpPr>
        <p:grpSpPr>
          <a:xfrm>
            <a:off x="5862966" y="1207914"/>
            <a:ext cx="3496995" cy="1866779"/>
            <a:chOff x="7502092" y="7892042"/>
            <a:chExt cx="3496995" cy="1866779"/>
          </a:xfrm>
        </p:grpSpPr>
        <p:pic>
          <p:nvPicPr>
            <p:cNvPr id="193" name="Picture 6" descr="USA map">
              <a:hlinkClick r:id="rId5"/>
            </p:cNvPr>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7502092" y="7892042"/>
              <a:ext cx="3496995" cy="1866779"/>
            </a:xfrm>
            <a:prstGeom prst="rect">
              <a:avLst/>
            </a:prstGeom>
            <a:noFill/>
            <a:extLst>
              <a:ext uri="{909E8E84-426E-40DD-AFC4-6F175D3DCCD1}">
                <a14:hiddenFill xmlns:a14="http://schemas.microsoft.com/office/drawing/2010/main">
                  <a:solidFill>
                    <a:srgbClr val="FFFFFF"/>
                  </a:solidFill>
                </a14:hiddenFill>
              </a:ext>
            </a:extLst>
          </p:spPr>
        </p:pic>
        <p:sp>
          <p:nvSpPr>
            <p:cNvPr id="194" name="TextBox 193"/>
            <p:cNvSpPr txBox="1"/>
            <p:nvPr/>
          </p:nvSpPr>
          <p:spPr>
            <a:xfrm>
              <a:off x="7763864" y="8474684"/>
              <a:ext cx="2699861" cy="439541"/>
            </a:xfrm>
            <a:prstGeom prst="rect">
              <a:avLst/>
            </a:prstGeom>
            <a:solidFill>
              <a:schemeClr val="bg1">
                <a:alpha val="32000"/>
              </a:schemeClr>
            </a:solidFill>
          </p:spPr>
          <p:txBody>
            <a:bodyPr wrap="square" lIns="45720" rIns="0" rtlCol="0">
              <a:spAutoFit/>
            </a:bodyPr>
            <a:lstStyle/>
            <a:p>
              <a:r>
                <a:rPr lang="en-US" sz="2000" b="1" dirty="0">
                  <a:latin typeface="Times New Roman" panose="02020603050405020304" pitchFamily="18" charset="0"/>
                  <a:cs typeface="Times New Roman" panose="02020603050405020304" pitchFamily="18" charset="0"/>
                </a:rPr>
                <a:t>Block Grants to States</a:t>
              </a:r>
            </a:p>
          </p:txBody>
        </p:sp>
      </p:grpSp>
      <p:grpSp>
        <p:nvGrpSpPr>
          <p:cNvPr id="158" name="Group 157"/>
          <p:cNvGrpSpPr/>
          <p:nvPr/>
        </p:nvGrpSpPr>
        <p:grpSpPr>
          <a:xfrm>
            <a:off x="318473" y="737032"/>
            <a:ext cx="1093530" cy="1191399"/>
            <a:chOff x="581541" y="972681"/>
            <a:chExt cx="1093530" cy="1191399"/>
          </a:xfrm>
        </p:grpSpPr>
        <p:grpSp>
          <p:nvGrpSpPr>
            <p:cNvPr id="157" name="Group 156"/>
            <p:cNvGrpSpPr/>
            <p:nvPr/>
          </p:nvGrpSpPr>
          <p:grpSpPr>
            <a:xfrm>
              <a:off x="581541" y="972681"/>
              <a:ext cx="1093530" cy="1191399"/>
              <a:chOff x="581541" y="972681"/>
              <a:chExt cx="1093530" cy="1191399"/>
            </a:xfrm>
          </p:grpSpPr>
          <p:pic>
            <p:nvPicPr>
              <p:cNvPr id="154" name="Picture 153"/>
              <p:cNvPicPr>
                <a:picLocks noChangeAspect="1"/>
              </p:cNvPicPr>
              <p:nvPr/>
            </p:nvPicPr>
            <p:blipFill rotWithShape="1">
              <a:blip r:embed="rId7" cstate="print">
                <a:extLst>
                  <a:ext uri="{28A0092B-C50C-407E-A947-70E740481C1C}">
                    <a14:useLocalDpi xmlns:a14="http://schemas.microsoft.com/office/drawing/2010/main"/>
                  </a:ext>
                </a:extLst>
              </a:blip>
              <a:srcRect l="12222" r="11778" b="12445"/>
              <a:stretch/>
            </p:blipFill>
            <p:spPr>
              <a:xfrm>
                <a:off x="731447" y="1249680"/>
                <a:ext cx="793718" cy="914400"/>
              </a:xfrm>
              <a:prstGeom prst="rect">
                <a:avLst/>
              </a:prstGeom>
            </p:spPr>
          </p:pic>
          <p:sp>
            <p:nvSpPr>
              <p:cNvPr id="155" name="TextBox 154"/>
              <p:cNvSpPr txBox="1"/>
              <p:nvPr/>
            </p:nvSpPr>
            <p:spPr>
              <a:xfrm>
                <a:off x="581541" y="972681"/>
                <a:ext cx="1093530" cy="276999"/>
              </a:xfrm>
              <a:prstGeom prst="rect">
                <a:avLst/>
              </a:prstGeom>
              <a:noFill/>
            </p:spPr>
            <p:txBody>
              <a:bodyPr wrap="square" rtlCol="0">
                <a:spAutoFit/>
              </a:bodyPr>
              <a:lstStyle/>
              <a:p>
                <a:pPr algn="ctr"/>
                <a:r>
                  <a:rPr lang="en-US" sz="1200" b="1" dirty="0">
                    <a:latin typeface="Times New Roman" panose="02020603050405020304" pitchFamily="18" charset="0"/>
                    <a:cs typeface="Times New Roman" panose="02020603050405020304" pitchFamily="18" charset="0"/>
                  </a:rPr>
                  <a:t>National Debt</a:t>
                </a:r>
              </a:p>
            </p:txBody>
          </p:sp>
        </p:grpSp>
        <p:sp>
          <p:nvSpPr>
            <p:cNvPr id="156" name="Rounded Rectangle 155"/>
            <p:cNvSpPr/>
            <p:nvPr/>
          </p:nvSpPr>
          <p:spPr>
            <a:xfrm>
              <a:off x="606775" y="972681"/>
              <a:ext cx="1043062" cy="1191399"/>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1" name="Group 170"/>
          <p:cNvGrpSpPr/>
          <p:nvPr/>
        </p:nvGrpSpPr>
        <p:grpSpPr>
          <a:xfrm>
            <a:off x="428929" y="3195167"/>
            <a:ext cx="872618" cy="650240"/>
            <a:chOff x="473582" y="2931160"/>
            <a:chExt cx="872618" cy="650240"/>
          </a:xfrm>
        </p:grpSpPr>
        <p:grpSp>
          <p:nvGrpSpPr>
            <p:cNvPr id="169" name="Group 168"/>
            <p:cNvGrpSpPr/>
            <p:nvPr/>
          </p:nvGrpSpPr>
          <p:grpSpPr>
            <a:xfrm>
              <a:off x="513032" y="2961018"/>
              <a:ext cx="797700" cy="579102"/>
              <a:chOff x="504594" y="3063542"/>
              <a:chExt cx="797700" cy="579102"/>
            </a:xfrm>
          </p:grpSpPr>
          <p:grpSp>
            <p:nvGrpSpPr>
              <p:cNvPr id="168" name="Group 167"/>
              <p:cNvGrpSpPr/>
              <p:nvPr/>
            </p:nvGrpSpPr>
            <p:grpSpPr>
              <a:xfrm>
                <a:off x="504594" y="3063542"/>
                <a:ext cx="752142" cy="579102"/>
                <a:chOff x="455933" y="2971341"/>
                <a:chExt cx="752142" cy="579102"/>
              </a:xfrm>
            </p:grpSpPr>
            <p:pic>
              <p:nvPicPr>
                <p:cNvPr id="165" name="Picture 164"/>
                <p:cNvPicPr>
                  <a:picLocks noChangeAspect="1"/>
                </p:cNvPicPr>
                <p:nvPr/>
              </p:nvPicPr>
              <p:blipFill rotWithShape="1">
                <a:blip r:embed="rId8" cstate="print">
                  <a:duotone>
                    <a:schemeClr val="accent3">
                      <a:shade val="45000"/>
                      <a:satMod val="135000"/>
                    </a:schemeClr>
                    <a:prstClr val="white"/>
                  </a:duotone>
                  <a:extLst>
                    <a:ext uri="{28A0092B-C50C-407E-A947-70E740481C1C}">
                      <a14:useLocalDpi xmlns:a14="http://schemas.microsoft.com/office/drawing/2010/main"/>
                    </a:ext>
                  </a:extLst>
                </a:blip>
                <a:srcRect l="10431" t="13682" r="12003" b="25137"/>
                <a:stretch/>
              </p:blipFill>
              <p:spPr>
                <a:xfrm>
                  <a:off x="497509" y="2989981"/>
                  <a:ext cx="710566" cy="560462"/>
                </a:xfrm>
                <a:prstGeom prst="rect">
                  <a:avLst/>
                </a:prstGeom>
              </p:spPr>
            </p:pic>
            <p:sp>
              <p:nvSpPr>
                <p:cNvPr id="166" name="TextBox 165"/>
                <p:cNvSpPr txBox="1"/>
                <p:nvPr/>
              </p:nvSpPr>
              <p:spPr>
                <a:xfrm>
                  <a:off x="455933" y="2971341"/>
                  <a:ext cx="369703" cy="200055"/>
                </a:xfrm>
                <a:prstGeom prst="rect">
                  <a:avLst/>
                </a:prstGeom>
                <a:noFill/>
              </p:spPr>
              <p:txBody>
                <a:bodyPr wrap="square" lIns="45720" tIns="0" rtlCol="0">
                  <a:spAutoFit/>
                </a:bodyPr>
                <a:lstStyle/>
                <a:p>
                  <a:r>
                    <a:rPr lang="en-US" sz="1000" dirty="0">
                      <a:solidFill>
                        <a:srgbClr val="727272"/>
                      </a:solidFill>
                      <a:latin typeface="Times New Roman" panose="02020603050405020304" pitchFamily="18" charset="0"/>
                      <a:cs typeface="Times New Roman" panose="02020603050405020304" pitchFamily="18" charset="0"/>
                    </a:rPr>
                    <a:t>Gas</a:t>
                  </a:r>
                </a:p>
              </p:txBody>
            </p:sp>
          </p:grpSp>
          <p:sp>
            <p:nvSpPr>
              <p:cNvPr id="167" name="TextBox 166"/>
              <p:cNvSpPr txBox="1"/>
              <p:nvPr/>
            </p:nvSpPr>
            <p:spPr>
              <a:xfrm>
                <a:off x="895621" y="3426530"/>
                <a:ext cx="406673" cy="199792"/>
              </a:xfrm>
              <a:prstGeom prst="rect">
                <a:avLst/>
              </a:prstGeom>
              <a:noFill/>
            </p:spPr>
            <p:txBody>
              <a:bodyPr wrap="square" bIns="0" rtlCol="0">
                <a:spAutoFit/>
              </a:bodyPr>
              <a:lstStyle/>
              <a:p>
                <a:r>
                  <a:rPr lang="en-US" sz="1000" dirty="0">
                    <a:solidFill>
                      <a:srgbClr val="727272"/>
                    </a:solidFill>
                    <a:latin typeface="Times New Roman" panose="02020603050405020304" pitchFamily="18" charset="0"/>
                    <a:cs typeface="Times New Roman" panose="02020603050405020304" pitchFamily="18" charset="0"/>
                  </a:rPr>
                  <a:t>Tax</a:t>
                </a:r>
                <a:endParaRPr lang="en-US" sz="900" dirty="0">
                  <a:solidFill>
                    <a:srgbClr val="727272"/>
                  </a:solidFill>
                  <a:latin typeface="Times New Roman" panose="02020603050405020304" pitchFamily="18" charset="0"/>
                  <a:cs typeface="Times New Roman" panose="02020603050405020304" pitchFamily="18" charset="0"/>
                </a:endParaRPr>
              </a:p>
            </p:txBody>
          </p:sp>
        </p:grpSp>
        <p:sp>
          <p:nvSpPr>
            <p:cNvPr id="170" name="Rounded Rectangle 169"/>
            <p:cNvSpPr/>
            <p:nvPr/>
          </p:nvSpPr>
          <p:spPr>
            <a:xfrm>
              <a:off x="473582" y="2931160"/>
              <a:ext cx="872618" cy="650240"/>
            </a:xfrm>
            <a:prstGeom prst="roundRect">
              <a:avLst/>
            </a:prstGeom>
            <a:noFill/>
            <a:ln w="19050">
              <a:solidFill>
                <a:srgbClr val="72727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73" name="Rounded Rectangle 172"/>
          <p:cNvSpPr/>
          <p:nvPr/>
        </p:nvSpPr>
        <p:spPr>
          <a:xfrm>
            <a:off x="196645" y="649943"/>
            <a:ext cx="1337187" cy="3274357"/>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08" name="Group 207"/>
          <p:cNvGrpSpPr/>
          <p:nvPr/>
        </p:nvGrpSpPr>
        <p:grpSpPr>
          <a:xfrm>
            <a:off x="382404" y="2030744"/>
            <a:ext cx="965668" cy="1031630"/>
            <a:chOff x="1801360" y="2799507"/>
            <a:chExt cx="1043062" cy="1114311"/>
          </a:xfrm>
        </p:grpSpPr>
        <p:pic>
          <p:nvPicPr>
            <p:cNvPr id="200" name="Picture 199"/>
            <p:cNvPicPr>
              <a:picLocks noChangeAspect="1"/>
            </p:cNvPicPr>
            <p:nvPr/>
          </p:nvPicPr>
          <p:blipFill rotWithShape="1">
            <a:blip r:embed="rId9" cstate="print">
              <a:extLst>
                <a:ext uri="{28A0092B-C50C-407E-A947-70E740481C1C}">
                  <a14:useLocalDpi xmlns:a14="http://schemas.microsoft.com/office/drawing/2010/main"/>
                </a:ext>
              </a:extLst>
            </a:blip>
            <a:srcRect l="7683" t="10188" r="6707" b="21777"/>
            <a:stretch/>
          </p:blipFill>
          <p:spPr>
            <a:xfrm>
              <a:off x="1816212" y="3067256"/>
              <a:ext cx="1000760" cy="795309"/>
            </a:xfrm>
            <a:prstGeom prst="rect">
              <a:avLst/>
            </a:prstGeom>
          </p:spPr>
        </p:pic>
        <p:sp>
          <p:nvSpPr>
            <p:cNvPr id="201" name="Rounded Rectangle 200"/>
            <p:cNvSpPr/>
            <p:nvPr/>
          </p:nvSpPr>
          <p:spPr>
            <a:xfrm>
              <a:off x="1801360" y="2799507"/>
              <a:ext cx="1043062" cy="1114311"/>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TextBox 201"/>
            <p:cNvSpPr txBox="1"/>
            <p:nvPr/>
          </p:nvSpPr>
          <p:spPr>
            <a:xfrm>
              <a:off x="1819533" y="2804737"/>
              <a:ext cx="994118" cy="282577"/>
            </a:xfrm>
            <a:prstGeom prst="rect">
              <a:avLst/>
            </a:prstGeom>
            <a:noFill/>
          </p:spPr>
          <p:txBody>
            <a:bodyPr wrap="square" lIns="45720" rIns="0" rtlCol="0">
              <a:spAutoFit/>
            </a:bodyPr>
            <a:lstStyle/>
            <a:p>
              <a:pPr algn="ctr"/>
              <a:r>
                <a:rPr lang="en-US" sz="1100" b="1" dirty="0">
                  <a:latin typeface="Times New Roman" panose="02020603050405020304" pitchFamily="18" charset="0"/>
                  <a:cs typeface="Times New Roman" panose="02020603050405020304" pitchFamily="18" charset="0"/>
                </a:rPr>
                <a:t>General Taxes</a:t>
              </a:r>
            </a:p>
          </p:txBody>
        </p:sp>
        <p:pic>
          <p:nvPicPr>
            <p:cNvPr id="204" name="Picture 203"/>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2153871" y="3677869"/>
              <a:ext cx="64079" cy="121927"/>
            </a:xfrm>
            <a:prstGeom prst="rect">
              <a:avLst/>
            </a:prstGeom>
          </p:spPr>
        </p:pic>
        <p:pic>
          <p:nvPicPr>
            <p:cNvPr id="205" name="Picture 204"/>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2243047" y="3677869"/>
              <a:ext cx="64079" cy="121927"/>
            </a:xfrm>
            <a:prstGeom prst="rect">
              <a:avLst/>
            </a:prstGeom>
          </p:spPr>
        </p:pic>
        <p:pic>
          <p:nvPicPr>
            <p:cNvPr id="206" name="Picture 205"/>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2332223" y="3677869"/>
              <a:ext cx="64079" cy="121927"/>
            </a:xfrm>
            <a:prstGeom prst="rect">
              <a:avLst/>
            </a:prstGeom>
          </p:spPr>
        </p:pic>
        <p:pic>
          <p:nvPicPr>
            <p:cNvPr id="207" name="Picture 206"/>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2421399" y="3677869"/>
              <a:ext cx="64079" cy="121927"/>
            </a:xfrm>
            <a:prstGeom prst="rect">
              <a:avLst/>
            </a:prstGeom>
          </p:spPr>
        </p:pic>
      </p:grpSp>
      <p:pic>
        <p:nvPicPr>
          <p:cNvPr id="218" name="Picture 217"/>
          <p:cNvPicPr>
            <a:picLocks noChangeAspect="1"/>
          </p:cNvPicPr>
          <p:nvPr/>
        </p:nvPicPr>
        <p:blipFill>
          <a:blip r:embed="rId11">
            <a:biLevel thresh="75000"/>
          </a:blip>
          <a:stretch>
            <a:fillRect/>
          </a:stretch>
        </p:blipFill>
        <p:spPr>
          <a:xfrm>
            <a:off x="10076418" y="793115"/>
            <a:ext cx="683304" cy="729989"/>
          </a:xfrm>
          <a:prstGeom prst="rect">
            <a:avLst/>
          </a:prstGeom>
        </p:spPr>
      </p:pic>
      <p:pic>
        <p:nvPicPr>
          <p:cNvPr id="223" name="Picture 222"/>
          <p:cNvPicPr>
            <a:picLocks noChangeAspect="1"/>
          </p:cNvPicPr>
          <p:nvPr/>
        </p:nvPicPr>
        <p:blipFill>
          <a:blip r:embed="rId12">
            <a:biLevel thresh="75000"/>
          </a:blip>
          <a:stretch>
            <a:fillRect/>
          </a:stretch>
        </p:blipFill>
        <p:spPr>
          <a:xfrm>
            <a:off x="11031633" y="791584"/>
            <a:ext cx="692097" cy="731520"/>
          </a:xfrm>
          <a:prstGeom prst="rect">
            <a:avLst/>
          </a:prstGeom>
        </p:spPr>
      </p:pic>
      <p:grpSp>
        <p:nvGrpSpPr>
          <p:cNvPr id="247" name="Group 246"/>
          <p:cNvGrpSpPr/>
          <p:nvPr/>
        </p:nvGrpSpPr>
        <p:grpSpPr>
          <a:xfrm>
            <a:off x="9132299" y="2047850"/>
            <a:ext cx="560906" cy="791157"/>
            <a:chOff x="9359961" y="1755711"/>
            <a:chExt cx="560906" cy="791157"/>
          </a:xfrm>
        </p:grpSpPr>
        <p:cxnSp>
          <p:nvCxnSpPr>
            <p:cNvPr id="239" name="Straight Arrow Connector 238"/>
            <p:cNvCxnSpPr/>
            <p:nvPr/>
          </p:nvCxnSpPr>
          <p:spPr>
            <a:xfrm>
              <a:off x="9359961" y="2157386"/>
              <a:ext cx="560906" cy="0"/>
            </a:xfrm>
            <a:prstGeom prst="straightConnector1">
              <a:avLst/>
            </a:prstGeom>
            <a:ln w="793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45" name="Group 244"/>
            <p:cNvGrpSpPr/>
            <p:nvPr/>
          </p:nvGrpSpPr>
          <p:grpSpPr>
            <a:xfrm>
              <a:off x="9416261" y="1755711"/>
              <a:ext cx="368961" cy="274320"/>
              <a:chOff x="9438710" y="1755711"/>
              <a:chExt cx="368961" cy="274320"/>
            </a:xfrm>
          </p:grpSpPr>
          <p:pic>
            <p:nvPicPr>
              <p:cNvPr id="240" name="Picture 239">
                <a:hlinkClick r:id="rId2"/>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9663500" y="1755711"/>
                <a:ext cx="144171" cy="274320"/>
              </a:xfrm>
              <a:prstGeom prst="rect">
                <a:avLst/>
              </a:prstGeom>
            </p:spPr>
          </p:pic>
          <p:pic>
            <p:nvPicPr>
              <p:cNvPr id="241" name="Picture 240">
                <a:hlinkClick r:id="rId2"/>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9438710" y="1755711"/>
                <a:ext cx="144170" cy="274320"/>
              </a:xfrm>
              <a:prstGeom prst="rect">
                <a:avLst/>
              </a:prstGeom>
            </p:spPr>
          </p:pic>
        </p:grpSp>
        <p:grpSp>
          <p:nvGrpSpPr>
            <p:cNvPr id="244" name="Group 243"/>
            <p:cNvGrpSpPr/>
            <p:nvPr/>
          </p:nvGrpSpPr>
          <p:grpSpPr>
            <a:xfrm>
              <a:off x="9416261" y="2272548"/>
              <a:ext cx="379542" cy="274320"/>
              <a:chOff x="9416261" y="2272548"/>
              <a:chExt cx="379542" cy="274320"/>
            </a:xfrm>
          </p:grpSpPr>
          <p:pic>
            <p:nvPicPr>
              <p:cNvPr id="242" name="Picture 241">
                <a:hlinkClick r:id="rId2"/>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9416261" y="2272548"/>
                <a:ext cx="144171" cy="274320"/>
              </a:xfrm>
              <a:prstGeom prst="rect">
                <a:avLst/>
              </a:prstGeom>
            </p:spPr>
          </p:pic>
          <p:pic>
            <p:nvPicPr>
              <p:cNvPr id="243" name="Picture 242">
                <a:hlinkClick r:id="rId2"/>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9651632" y="2272548"/>
                <a:ext cx="144171" cy="274320"/>
              </a:xfrm>
              <a:prstGeom prst="rect">
                <a:avLst/>
              </a:prstGeom>
            </p:spPr>
          </p:pic>
        </p:grpSp>
      </p:grpSp>
      <p:grpSp>
        <p:nvGrpSpPr>
          <p:cNvPr id="270" name="Group 269"/>
          <p:cNvGrpSpPr/>
          <p:nvPr/>
        </p:nvGrpSpPr>
        <p:grpSpPr>
          <a:xfrm>
            <a:off x="10333118" y="1594774"/>
            <a:ext cx="169904" cy="302451"/>
            <a:chOff x="10244146" y="1592652"/>
            <a:chExt cx="169904" cy="302451"/>
          </a:xfrm>
        </p:grpSpPr>
        <p:cxnSp>
          <p:nvCxnSpPr>
            <p:cNvPr id="254" name="Straight Arrow Connector 253"/>
            <p:cNvCxnSpPr/>
            <p:nvPr/>
          </p:nvCxnSpPr>
          <p:spPr>
            <a:xfrm flipH="1">
              <a:off x="10414049" y="1592652"/>
              <a:ext cx="1" cy="30185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66" name="Picture 265"/>
            <p:cNvPicPr>
              <a:picLocks noChangeAspect="1"/>
            </p:cNvPicPr>
            <p:nvPr/>
          </p:nvPicPr>
          <p:blipFill>
            <a:blip r:embed="rId14" cstate="print">
              <a:biLevel thresh="75000"/>
              <a:extLst>
                <a:ext uri="{28A0092B-C50C-407E-A947-70E740481C1C}">
                  <a14:useLocalDpi xmlns:a14="http://schemas.microsoft.com/office/drawing/2010/main"/>
                </a:ext>
              </a:extLst>
            </a:blip>
            <a:stretch>
              <a:fillRect/>
            </a:stretch>
          </p:blipFill>
          <p:spPr>
            <a:xfrm>
              <a:off x="10244146" y="1592652"/>
              <a:ext cx="72085" cy="137160"/>
            </a:xfrm>
            <a:prstGeom prst="rect">
              <a:avLst/>
            </a:prstGeom>
          </p:spPr>
        </p:pic>
        <p:pic>
          <p:nvPicPr>
            <p:cNvPr id="268" name="Picture 267"/>
            <p:cNvPicPr>
              <a:picLocks noChangeAspect="1"/>
            </p:cNvPicPr>
            <p:nvPr/>
          </p:nvPicPr>
          <p:blipFill>
            <a:blip r:embed="rId14" cstate="print">
              <a:biLevel thresh="75000"/>
              <a:extLst>
                <a:ext uri="{28A0092B-C50C-407E-A947-70E740481C1C}">
                  <a14:useLocalDpi xmlns:a14="http://schemas.microsoft.com/office/drawing/2010/main"/>
                </a:ext>
              </a:extLst>
            </a:blip>
            <a:stretch>
              <a:fillRect/>
            </a:stretch>
          </p:blipFill>
          <p:spPr>
            <a:xfrm>
              <a:off x="10244146" y="1757943"/>
              <a:ext cx="72085" cy="137160"/>
            </a:xfrm>
            <a:prstGeom prst="rect">
              <a:avLst/>
            </a:prstGeom>
          </p:spPr>
        </p:pic>
      </p:grpSp>
      <p:grpSp>
        <p:nvGrpSpPr>
          <p:cNvPr id="279" name="Group 278"/>
          <p:cNvGrpSpPr/>
          <p:nvPr/>
        </p:nvGrpSpPr>
        <p:grpSpPr>
          <a:xfrm>
            <a:off x="11292236" y="1594774"/>
            <a:ext cx="170890" cy="302451"/>
            <a:chOff x="11337587" y="1584766"/>
            <a:chExt cx="170890" cy="302451"/>
          </a:xfrm>
        </p:grpSpPr>
        <p:cxnSp>
          <p:nvCxnSpPr>
            <p:cNvPr id="273" name="Straight Arrow Connector 272"/>
            <p:cNvCxnSpPr/>
            <p:nvPr/>
          </p:nvCxnSpPr>
          <p:spPr>
            <a:xfrm flipH="1">
              <a:off x="11337587" y="1584766"/>
              <a:ext cx="1" cy="30185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78" name="Group 277"/>
            <p:cNvGrpSpPr/>
            <p:nvPr/>
          </p:nvGrpSpPr>
          <p:grpSpPr>
            <a:xfrm>
              <a:off x="11436392" y="1584766"/>
              <a:ext cx="72085" cy="302451"/>
              <a:chOff x="11540288" y="1584021"/>
              <a:chExt cx="72085" cy="302451"/>
            </a:xfrm>
          </p:grpSpPr>
          <p:pic>
            <p:nvPicPr>
              <p:cNvPr id="276" name="Picture 275"/>
              <p:cNvPicPr>
                <a:picLocks noChangeAspect="1"/>
              </p:cNvPicPr>
              <p:nvPr/>
            </p:nvPicPr>
            <p:blipFill>
              <a:blip r:embed="rId15" cstate="print">
                <a:biLevel thresh="50000"/>
                <a:extLst>
                  <a:ext uri="{28A0092B-C50C-407E-A947-70E740481C1C}">
                    <a14:useLocalDpi xmlns:a14="http://schemas.microsoft.com/office/drawing/2010/main"/>
                  </a:ext>
                </a:extLst>
              </a:blip>
              <a:stretch>
                <a:fillRect/>
              </a:stretch>
            </p:blipFill>
            <p:spPr>
              <a:xfrm>
                <a:off x="11540288" y="1584021"/>
                <a:ext cx="72085" cy="137160"/>
              </a:xfrm>
              <a:prstGeom prst="rect">
                <a:avLst/>
              </a:prstGeom>
            </p:spPr>
          </p:pic>
          <p:pic>
            <p:nvPicPr>
              <p:cNvPr id="277" name="Picture 276"/>
              <p:cNvPicPr>
                <a:picLocks noChangeAspect="1"/>
              </p:cNvPicPr>
              <p:nvPr/>
            </p:nvPicPr>
            <p:blipFill>
              <a:blip r:embed="rId15" cstate="print">
                <a:biLevel thresh="50000"/>
                <a:extLst>
                  <a:ext uri="{28A0092B-C50C-407E-A947-70E740481C1C}">
                    <a14:useLocalDpi xmlns:a14="http://schemas.microsoft.com/office/drawing/2010/main"/>
                  </a:ext>
                </a:extLst>
              </a:blip>
              <a:stretch>
                <a:fillRect/>
              </a:stretch>
            </p:blipFill>
            <p:spPr>
              <a:xfrm>
                <a:off x="11540288" y="1749312"/>
                <a:ext cx="72085" cy="137160"/>
              </a:xfrm>
              <a:prstGeom prst="rect">
                <a:avLst/>
              </a:prstGeom>
            </p:spPr>
          </p:pic>
        </p:grpSp>
      </p:grpSp>
      <p:pic>
        <p:nvPicPr>
          <p:cNvPr id="281" name="Picture 280"/>
          <p:cNvPicPr>
            <a:picLocks noChangeAspect="1"/>
          </p:cNvPicPr>
          <p:nvPr/>
        </p:nvPicPr>
        <p:blipFill>
          <a:blip r:embed="rId16"/>
          <a:stretch>
            <a:fillRect/>
          </a:stretch>
        </p:blipFill>
        <p:spPr>
          <a:xfrm>
            <a:off x="10014729" y="1938583"/>
            <a:ext cx="1761897" cy="1274174"/>
          </a:xfrm>
          <a:prstGeom prst="rect">
            <a:avLst/>
          </a:prstGeom>
        </p:spPr>
      </p:pic>
      <p:cxnSp>
        <p:nvCxnSpPr>
          <p:cNvPr id="307" name="Straight Arrow Connector 306"/>
          <p:cNvCxnSpPr/>
          <p:nvPr/>
        </p:nvCxnSpPr>
        <p:spPr>
          <a:xfrm flipH="1">
            <a:off x="10895677" y="3231269"/>
            <a:ext cx="1" cy="30185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09" name="Picture 308">
            <a:hlinkClick r:id="rId2"/>
          </p:cNvPr>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11005644" y="3285674"/>
            <a:ext cx="96114" cy="182880"/>
          </a:xfrm>
          <a:prstGeom prst="rect">
            <a:avLst/>
          </a:prstGeom>
        </p:spPr>
      </p:pic>
      <p:pic>
        <p:nvPicPr>
          <p:cNvPr id="313" name="Picture 312"/>
          <p:cNvPicPr>
            <a:picLocks noChangeAspect="1"/>
          </p:cNvPicPr>
          <p:nvPr/>
        </p:nvPicPr>
        <p:blipFill>
          <a:blip r:embed="rId18"/>
          <a:stretch>
            <a:fillRect/>
          </a:stretch>
        </p:blipFill>
        <p:spPr>
          <a:xfrm>
            <a:off x="10048984" y="1938583"/>
            <a:ext cx="1761897" cy="1274174"/>
          </a:xfrm>
          <a:prstGeom prst="rect">
            <a:avLst/>
          </a:prstGeom>
        </p:spPr>
      </p:pic>
      <p:pic>
        <p:nvPicPr>
          <p:cNvPr id="319" name="Picture 318"/>
          <p:cNvPicPr>
            <a:picLocks noChangeAspect="1"/>
          </p:cNvPicPr>
          <p:nvPr/>
        </p:nvPicPr>
        <p:blipFill>
          <a:blip r:embed="rId18"/>
          <a:stretch>
            <a:fillRect/>
          </a:stretch>
        </p:blipFill>
        <p:spPr>
          <a:xfrm>
            <a:off x="10090089" y="1938583"/>
            <a:ext cx="1761897" cy="1274174"/>
          </a:xfrm>
          <a:prstGeom prst="rect">
            <a:avLst/>
          </a:prstGeom>
        </p:spPr>
      </p:pic>
      <p:cxnSp>
        <p:nvCxnSpPr>
          <p:cNvPr id="347" name="Elbow Connector 346"/>
          <p:cNvCxnSpPr/>
          <p:nvPr/>
        </p:nvCxnSpPr>
        <p:spPr>
          <a:xfrm rot="5400000">
            <a:off x="10055198" y="4347094"/>
            <a:ext cx="323931" cy="1237705"/>
          </a:xfrm>
          <a:prstGeom prst="bentConnector2">
            <a:avLst/>
          </a:prstGeom>
          <a:ln w="698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70" name="Group 369"/>
          <p:cNvGrpSpPr/>
          <p:nvPr/>
        </p:nvGrpSpPr>
        <p:grpSpPr>
          <a:xfrm>
            <a:off x="6162685" y="4457451"/>
            <a:ext cx="3354076" cy="1127785"/>
            <a:chOff x="6487805" y="4802891"/>
            <a:chExt cx="3354076" cy="1127785"/>
          </a:xfrm>
        </p:grpSpPr>
        <p:grpSp>
          <p:nvGrpSpPr>
            <p:cNvPr id="331" name="Group 330"/>
            <p:cNvGrpSpPr/>
            <p:nvPr/>
          </p:nvGrpSpPr>
          <p:grpSpPr>
            <a:xfrm>
              <a:off x="6586971" y="4901393"/>
              <a:ext cx="1015021" cy="930780"/>
              <a:chOff x="7366769" y="3375410"/>
              <a:chExt cx="1015021" cy="930780"/>
            </a:xfrm>
          </p:grpSpPr>
          <p:sp>
            <p:nvSpPr>
              <p:cNvPr id="320" name="TextBox 319"/>
              <p:cNvSpPr txBox="1"/>
              <p:nvPr/>
            </p:nvSpPr>
            <p:spPr>
              <a:xfrm>
                <a:off x="7551994" y="3375410"/>
                <a:ext cx="644570" cy="187070"/>
              </a:xfrm>
              <a:prstGeom prst="rect">
                <a:avLst/>
              </a:prstGeom>
              <a:noFill/>
            </p:spPr>
            <p:txBody>
              <a:bodyPr wrap="square" lIns="45720" tIns="0" rIns="0" bIns="0" rtlCol="0">
                <a:spAutoFit/>
              </a:bodyPr>
              <a:lstStyle/>
              <a:p>
                <a:pPr algn="ctr"/>
                <a:r>
                  <a:rPr lang="en-US" sz="1200" b="1" dirty="0">
                    <a:latin typeface="Times New Roman" panose="02020603050405020304" pitchFamily="18" charset="0"/>
                    <a:cs typeface="Times New Roman" panose="02020603050405020304" pitchFamily="18" charset="0"/>
                  </a:rPr>
                  <a:t>Bridges</a:t>
                </a:r>
              </a:p>
            </p:txBody>
          </p:sp>
          <p:pic>
            <p:nvPicPr>
              <p:cNvPr id="324" name="Picture 323"/>
              <p:cNvPicPr>
                <a:picLocks noChangeAspect="1"/>
              </p:cNvPicPr>
              <p:nvPr/>
            </p:nvPicPr>
            <p:blipFill rotWithShape="1">
              <a:blip r:embed="rId19" cstate="print">
                <a:extLst>
                  <a:ext uri="{28A0092B-C50C-407E-A947-70E740481C1C}">
                    <a14:useLocalDpi xmlns:a14="http://schemas.microsoft.com/office/drawing/2010/main"/>
                  </a:ext>
                </a:extLst>
              </a:blip>
              <a:srcRect l="10000" t="18351" r="11720" b="32760"/>
              <a:stretch/>
            </p:blipFill>
            <p:spPr>
              <a:xfrm>
                <a:off x="7508251" y="3586899"/>
                <a:ext cx="732056" cy="457200"/>
              </a:xfrm>
              <a:prstGeom prst="rect">
                <a:avLst/>
              </a:prstGeom>
            </p:spPr>
          </p:pic>
          <p:sp>
            <p:nvSpPr>
              <p:cNvPr id="329" name="Rectangle 328"/>
              <p:cNvSpPr/>
              <p:nvPr/>
            </p:nvSpPr>
            <p:spPr>
              <a:xfrm>
                <a:off x="7366769" y="4029191"/>
                <a:ext cx="1015021" cy="276999"/>
              </a:xfrm>
              <a:prstGeom prst="rect">
                <a:avLst/>
              </a:prstGeom>
            </p:spPr>
            <p:txBody>
              <a:bodyPr wrap="none">
                <a:spAutoFit/>
              </a:bodyPr>
              <a:lstStyle/>
              <a:p>
                <a:r>
                  <a:rPr lang="en-US" sz="1200" u="sng" dirty="0">
                    <a:latin typeface="Times New Roman" panose="02020603050405020304" pitchFamily="18" charset="0"/>
                    <a:cs typeface="Times New Roman" panose="02020603050405020304" pitchFamily="18" charset="0"/>
                  </a:rPr>
                  <a:t>State Owned </a:t>
                </a:r>
                <a:endParaRPr lang="en-US" sz="1200" u="sng" dirty="0"/>
              </a:p>
            </p:txBody>
          </p:sp>
          <p:sp>
            <p:nvSpPr>
              <p:cNvPr id="330" name="Rounded Rectangle 329"/>
              <p:cNvSpPr/>
              <p:nvPr/>
            </p:nvSpPr>
            <p:spPr>
              <a:xfrm>
                <a:off x="7388119" y="3375410"/>
                <a:ext cx="972321" cy="930780"/>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39" name="Group 338"/>
            <p:cNvGrpSpPr/>
            <p:nvPr/>
          </p:nvGrpSpPr>
          <p:grpSpPr>
            <a:xfrm>
              <a:off x="7668330" y="4901393"/>
              <a:ext cx="1015021" cy="930780"/>
              <a:chOff x="6223075" y="3266829"/>
              <a:chExt cx="1015021" cy="930780"/>
            </a:xfrm>
          </p:grpSpPr>
          <p:sp>
            <p:nvSpPr>
              <p:cNvPr id="334" name="TextBox 333"/>
              <p:cNvSpPr txBox="1"/>
              <p:nvPr/>
            </p:nvSpPr>
            <p:spPr>
              <a:xfrm>
                <a:off x="6408300" y="3266829"/>
                <a:ext cx="644570" cy="187070"/>
              </a:xfrm>
              <a:prstGeom prst="rect">
                <a:avLst/>
              </a:prstGeom>
              <a:noFill/>
            </p:spPr>
            <p:txBody>
              <a:bodyPr wrap="square" lIns="45720" tIns="0" rIns="0" bIns="0" rtlCol="0">
                <a:spAutoFit/>
              </a:bodyPr>
              <a:lstStyle/>
              <a:p>
                <a:pPr algn="ctr"/>
                <a:r>
                  <a:rPr lang="en-US" sz="1200" b="1" dirty="0">
                    <a:latin typeface="Times New Roman" panose="02020603050405020304" pitchFamily="18" charset="0"/>
                    <a:cs typeface="Times New Roman" panose="02020603050405020304" pitchFamily="18" charset="0"/>
                  </a:rPr>
                  <a:t>Roads</a:t>
                </a:r>
              </a:p>
            </p:txBody>
          </p:sp>
          <p:sp>
            <p:nvSpPr>
              <p:cNvPr id="336" name="Rectangle 335"/>
              <p:cNvSpPr/>
              <p:nvPr/>
            </p:nvSpPr>
            <p:spPr>
              <a:xfrm>
                <a:off x="6223075" y="3920610"/>
                <a:ext cx="1015021" cy="276999"/>
              </a:xfrm>
              <a:prstGeom prst="rect">
                <a:avLst/>
              </a:prstGeom>
            </p:spPr>
            <p:txBody>
              <a:bodyPr wrap="none">
                <a:spAutoFit/>
              </a:bodyPr>
              <a:lstStyle/>
              <a:p>
                <a:r>
                  <a:rPr lang="en-US" sz="1200" u="sng" dirty="0">
                    <a:latin typeface="Times New Roman" panose="02020603050405020304" pitchFamily="18" charset="0"/>
                    <a:cs typeface="Times New Roman" panose="02020603050405020304" pitchFamily="18" charset="0"/>
                  </a:rPr>
                  <a:t>State Owned </a:t>
                </a:r>
                <a:endParaRPr lang="en-US" sz="1200" u="sng" dirty="0"/>
              </a:p>
            </p:txBody>
          </p:sp>
          <p:sp>
            <p:nvSpPr>
              <p:cNvPr id="337" name="Rounded Rectangle 336"/>
              <p:cNvSpPr/>
              <p:nvPr/>
            </p:nvSpPr>
            <p:spPr>
              <a:xfrm>
                <a:off x="6244425" y="3266829"/>
                <a:ext cx="972321" cy="930780"/>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338" name="Picture 337"/>
              <p:cNvPicPr>
                <a:picLocks noChangeAspect="1"/>
              </p:cNvPicPr>
              <p:nvPr/>
            </p:nvPicPr>
            <p:blipFill rotWithShape="1">
              <a:blip r:embed="rId20" cstate="print">
                <a:extLst>
                  <a:ext uri="{28A0092B-C50C-407E-A947-70E740481C1C}">
                    <a14:useLocalDpi xmlns:a14="http://schemas.microsoft.com/office/drawing/2010/main"/>
                  </a:ext>
                </a:extLst>
              </a:blip>
              <a:srcRect l="6846" t="16200" r="7132" b="30179"/>
              <a:stretch/>
            </p:blipFill>
            <p:spPr>
              <a:xfrm>
                <a:off x="6360052" y="3478318"/>
                <a:ext cx="733476" cy="457200"/>
              </a:xfrm>
              <a:prstGeom prst="rect">
                <a:avLst/>
              </a:prstGeom>
            </p:spPr>
          </p:pic>
        </p:grpSp>
        <p:grpSp>
          <p:nvGrpSpPr>
            <p:cNvPr id="345" name="Group 344"/>
            <p:cNvGrpSpPr/>
            <p:nvPr/>
          </p:nvGrpSpPr>
          <p:grpSpPr>
            <a:xfrm>
              <a:off x="8749689" y="4901393"/>
              <a:ext cx="1015021" cy="930780"/>
              <a:chOff x="7423507" y="3259241"/>
              <a:chExt cx="1015021" cy="930780"/>
            </a:xfrm>
          </p:grpSpPr>
          <p:pic>
            <p:nvPicPr>
              <p:cNvPr id="327" name="Picture 326"/>
              <p:cNvPicPr>
                <a:picLocks noChangeAspect="1"/>
              </p:cNvPicPr>
              <p:nvPr/>
            </p:nvPicPr>
            <p:blipFill rotWithShape="1">
              <a:blip r:embed="rId21" cstate="print">
                <a:extLst>
                  <a:ext uri="{28A0092B-C50C-407E-A947-70E740481C1C}">
                    <a14:useLocalDpi xmlns:a14="http://schemas.microsoft.com/office/drawing/2010/main"/>
                  </a:ext>
                </a:extLst>
              </a:blip>
              <a:srcRect l="23907" t="3585" r="24193" b="17993"/>
              <a:stretch/>
            </p:blipFill>
            <p:spPr>
              <a:xfrm>
                <a:off x="7779732" y="3470730"/>
                <a:ext cx="302571" cy="457200"/>
              </a:xfrm>
              <a:prstGeom prst="rect">
                <a:avLst/>
              </a:prstGeom>
            </p:spPr>
          </p:pic>
          <p:sp>
            <p:nvSpPr>
              <p:cNvPr id="341" name="TextBox 340"/>
              <p:cNvSpPr txBox="1"/>
              <p:nvPr/>
            </p:nvSpPr>
            <p:spPr>
              <a:xfrm>
                <a:off x="7608732" y="3259241"/>
                <a:ext cx="644570" cy="187070"/>
              </a:xfrm>
              <a:prstGeom prst="rect">
                <a:avLst/>
              </a:prstGeom>
              <a:noFill/>
            </p:spPr>
            <p:txBody>
              <a:bodyPr wrap="square" lIns="45720" tIns="0" rIns="0" bIns="0" rtlCol="0">
                <a:spAutoFit/>
              </a:bodyPr>
              <a:lstStyle/>
              <a:p>
                <a:pPr algn="ctr"/>
                <a:r>
                  <a:rPr lang="en-US" sz="1200" b="1" dirty="0">
                    <a:latin typeface="Times New Roman" panose="02020603050405020304" pitchFamily="18" charset="0"/>
                    <a:cs typeface="Times New Roman" panose="02020603050405020304" pitchFamily="18" charset="0"/>
                  </a:rPr>
                  <a:t>ITS</a:t>
                </a:r>
              </a:p>
            </p:txBody>
          </p:sp>
          <p:sp>
            <p:nvSpPr>
              <p:cNvPr id="342" name="Rectangle 341"/>
              <p:cNvSpPr/>
              <p:nvPr/>
            </p:nvSpPr>
            <p:spPr>
              <a:xfrm>
                <a:off x="7423507" y="3913022"/>
                <a:ext cx="1015021" cy="276999"/>
              </a:xfrm>
              <a:prstGeom prst="rect">
                <a:avLst/>
              </a:prstGeom>
            </p:spPr>
            <p:txBody>
              <a:bodyPr wrap="none">
                <a:spAutoFit/>
              </a:bodyPr>
              <a:lstStyle/>
              <a:p>
                <a:r>
                  <a:rPr lang="en-US" sz="1200" u="sng" dirty="0">
                    <a:latin typeface="Times New Roman" panose="02020603050405020304" pitchFamily="18" charset="0"/>
                    <a:cs typeface="Times New Roman" panose="02020603050405020304" pitchFamily="18" charset="0"/>
                  </a:rPr>
                  <a:t>State Owned </a:t>
                </a:r>
                <a:endParaRPr lang="en-US" sz="1200" u="sng" dirty="0"/>
              </a:p>
            </p:txBody>
          </p:sp>
          <p:sp>
            <p:nvSpPr>
              <p:cNvPr id="343" name="Rounded Rectangle 342"/>
              <p:cNvSpPr/>
              <p:nvPr/>
            </p:nvSpPr>
            <p:spPr>
              <a:xfrm>
                <a:off x="7444857" y="3259241"/>
                <a:ext cx="972321" cy="930780"/>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49" name="Rounded Rectangle 348"/>
            <p:cNvSpPr/>
            <p:nvPr/>
          </p:nvSpPr>
          <p:spPr>
            <a:xfrm>
              <a:off x="6487805" y="4802891"/>
              <a:ext cx="3354076" cy="1127785"/>
            </a:xfrm>
            <a:prstGeom prst="round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67" name="Group 366"/>
          <p:cNvGrpSpPr/>
          <p:nvPr/>
        </p:nvGrpSpPr>
        <p:grpSpPr>
          <a:xfrm>
            <a:off x="6631877" y="3183450"/>
            <a:ext cx="2289396" cy="1127785"/>
            <a:chOff x="6535203" y="3442110"/>
            <a:chExt cx="2289396" cy="1127785"/>
          </a:xfrm>
        </p:grpSpPr>
        <p:grpSp>
          <p:nvGrpSpPr>
            <p:cNvPr id="351" name="Group 350"/>
            <p:cNvGrpSpPr/>
            <p:nvPr/>
          </p:nvGrpSpPr>
          <p:grpSpPr>
            <a:xfrm>
              <a:off x="6643567" y="3541677"/>
              <a:ext cx="1058303" cy="930780"/>
              <a:chOff x="7366769" y="3375410"/>
              <a:chExt cx="1058303" cy="930780"/>
            </a:xfrm>
          </p:grpSpPr>
          <p:sp>
            <p:nvSpPr>
              <p:cNvPr id="352" name="TextBox 351"/>
              <p:cNvSpPr txBox="1"/>
              <p:nvPr/>
            </p:nvSpPr>
            <p:spPr>
              <a:xfrm>
                <a:off x="7551994" y="3375410"/>
                <a:ext cx="644570" cy="187070"/>
              </a:xfrm>
              <a:prstGeom prst="rect">
                <a:avLst/>
              </a:prstGeom>
              <a:noFill/>
            </p:spPr>
            <p:txBody>
              <a:bodyPr wrap="square" lIns="45720" tIns="0" rIns="0" bIns="0" rtlCol="0">
                <a:spAutoFit/>
              </a:bodyPr>
              <a:lstStyle/>
              <a:p>
                <a:pPr algn="ctr"/>
                <a:r>
                  <a:rPr lang="en-US" sz="1200" b="1" dirty="0">
                    <a:latin typeface="Times New Roman" panose="02020603050405020304" pitchFamily="18" charset="0"/>
                    <a:cs typeface="Times New Roman" panose="02020603050405020304" pitchFamily="18" charset="0"/>
                  </a:rPr>
                  <a:t>Bridges</a:t>
                </a:r>
              </a:p>
            </p:txBody>
          </p:sp>
          <p:pic>
            <p:nvPicPr>
              <p:cNvPr id="353" name="Picture 352"/>
              <p:cNvPicPr>
                <a:picLocks noChangeAspect="1"/>
              </p:cNvPicPr>
              <p:nvPr/>
            </p:nvPicPr>
            <p:blipFill rotWithShape="1">
              <a:blip r:embed="rId19" cstate="print">
                <a:extLst>
                  <a:ext uri="{28A0092B-C50C-407E-A947-70E740481C1C}">
                    <a14:useLocalDpi xmlns:a14="http://schemas.microsoft.com/office/drawing/2010/main"/>
                  </a:ext>
                </a:extLst>
              </a:blip>
              <a:srcRect l="10000" t="18351" r="11720" b="32760"/>
              <a:stretch/>
            </p:blipFill>
            <p:spPr>
              <a:xfrm>
                <a:off x="7508251" y="3586899"/>
                <a:ext cx="732056" cy="457200"/>
              </a:xfrm>
              <a:prstGeom prst="rect">
                <a:avLst/>
              </a:prstGeom>
            </p:spPr>
          </p:pic>
          <p:sp>
            <p:nvSpPr>
              <p:cNvPr id="354" name="Rectangle 353"/>
              <p:cNvSpPr/>
              <p:nvPr/>
            </p:nvSpPr>
            <p:spPr>
              <a:xfrm>
                <a:off x="7366769" y="4029191"/>
                <a:ext cx="1058303" cy="276999"/>
              </a:xfrm>
              <a:prstGeom prst="rect">
                <a:avLst/>
              </a:prstGeom>
            </p:spPr>
            <p:txBody>
              <a:bodyPr wrap="none">
                <a:spAutoFit/>
              </a:bodyPr>
              <a:lstStyle/>
              <a:p>
                <a:r>
                  <a:rPr lang="en-US" sz="1200" u="sng" dirty="0">
                    <a:latin typeface="Times New Roman" panose="02020603050405020304" pitchFamily="18" charset="0"/>
                    <a:cs typeface="Times New Roman" panose="02020603050405020304" pitchFamily="18" charset="0"/>
                  </a:rPr>
                  <a:t>Local Owned </a:t>
                </a:r>
                <a:endParaRPr lang="en-US" sz="1200" u="sng" dirty="0"/>
              </a:p>
            </p:txBody>
          </p:sp>
          <p:sp>
            <p:nvSpPr>
              <p:cNvPr id="355" name="Rounded Rectangle 354"/>
              <p:cNvSpPr/>
              <p:nvPr/>
            </p:nvSpPr>
            <p:spPr>
              <a:xfrm>
                <a:off x="7388119" y="3375410"/>
                <a:ext cx="972321" cy="930780"/>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6" name="Group 355"/>
            <p:cNvGrpSpPr/>
            <p:nvPr/>
          </p:nvGrpSpPr>
          <p:grpSpPr>
            <a:xfrm>
              <a:off x="7724926" y="3529130"/>
              <a:ext cx="1058303" cy="930780"/>
              <a:chOff x="6223075" y="3266829"/>
              <a:chExt cx="1058303" cy="930780"/>
            </a:xfrm>
          </p:grpSpPr>
          <p:sp>
            <p:nvSpPr>
              <p:cNvPr id="357" name="TextBox 356"/>
              <p:cNvSpPr txBox="1"/>
              <p:nvPr/>
            </p:nvSpPr>
            <p:spPr>
              <a:xfrm>
                <a:off x="6408300" y="3266829"/>
                <a:ext cx="644570" cy="187070"/>
              </a:xfrm>
              <a:prstGeom prst="rect">
                <a:avLst/>
              </a:prstGeom>
              <a:noFill/>
            </p:spPr>
            <p:txBody>
              <a:bodyPr wrap="square" lIns="45720" tIns="0" rIns="0" bIns="0" rtlCol="0">
                <a:spAutoFit/>
              </a:bodyPr>
              <a:lstStyle/>
              <a:p>
                <a:pPr algn="ctr"/>
                <a:r>
                  <a:rPr lang="en-US" sz="1200" b="1" dirty="0">
                    <a:latin typeface="Times New Roman" panose="02020603050405020304" pitchFamily="18" charset="0"/>
                    <a:cs typeface="Times New Roman" panose="02020603050405020304" pitchFamily="18" charset="0"/>
                  </a:rPr>
                  <a:t>Roads</a:t>
                </a:r>
              </a:p>
            </p:txBody>
          </p:sp>
          <p:sp>
            <p:nvSpPr>
              <p:cNvPr id="358" name="Rectangle 357"/>
              <p:cNvSpPr/>
              <p:nvPr/>
            </p:nvSpPr>
            <p:spPr>
              <a:xfrm>
                <a:off x="6223075" y="3920610"/>
                <a:ext cx="1058303" cy="276999"/>
              </a:xfrm>
              <a:prstGeom prst="rect">
                <a:avLst/>
              </a:prstGeom>
            </p:spPr>
            <p:txBody>
              <a:bodyPr wrap="none">
                <a:spAutoFit/>
              </a:bodyPr>
              <a:lstStyle/>
              <a:p>
                <a:r>
                  <a:rPr lang="en-US" sz="1200" u="sng" dirty="0">
                    <a:latin typeface="Times New Roman" panose="02020603050405020304" pitchFamily="18" charset="0"/>
                    <a:cs typeface="Times New Roman" panose="02020603050405020304" pitchFamily="18" charset="0"/>
                  </a:rPr>
                  <a:t>Local Owned </a:t>
                </a:r>
                <a:endParaRPr lang="en-US" sz="1200" u="sng" dirty="0"/>
              </a:p>
            </p:txBody>
          </p:sp>
          <p:sp>
            <p:nvSpPr>
              <p:cNvPr id="359" name="Rounded Rectangle 358"/>
              <p:cNvSpPr/>
              <p:nvPr/>
            </p:nvSpPr>
            <p:spPr>
              <a:xfrm>
                <a:off x="6244425" y="3266829"/>
                <a:ext cx="972321" cy="930780"/>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360" name="Picture 359"/>
              <p:cNvPicPr>
                <a:picLocks noChangeAspect="1"/>
              </p:cNvPicPr>
              <p:nvPr/>
            </p:nvPicPr>
            <p:blipFill rotWithShape="1">
              <a:blip r:embed="rId20" cstate="print">
                <a:extLst>
                  <a:ext uri="{28A0092B-C50C-407E-A947-70E740481C1C}">
                    <a14:useLocalDpi xmlns:a14="http://schemas.microsoft.com/office/drawing/2010/main"/>
                  </a:ext>
                </a:extLst>
              </a:blip>
              <a:srcRect l="6846" t="16200" r="7132" b="30179"/>
              <a:stretch/>
            </p:blipFill>
            <p:spPr>
              <a:xfrm>
                <a:off x="6360052" y="3478318"/>
                <a:ext cx="733476" cy="457200"/>
              </a:xfrm>
              <a:prstGeom prst="rect">
                <a:avLst/>
              </a:prstGeom>
            </p:spPr>
          </p:pic>
        </p:grpSp>
        <p:sp>
          <p:nvSpPr>
            <p:cNvPr id="366" name="Rounded Rectangle 365"/>
            <p:cNvSpPr/>
            <p:nvPr/>
          </p:nvSpPr>
          <p:spPr>
            <a:xfrm>
              <a:off x="6535203" y="3442110"/>
              <a:ext cx="2289396" cy="1127785"/>
            </a:xfrm>
            <a:prstGeom prst="round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cxnSp>
        <p:nvCxnSpPr>
          <p:cNvPr id="369" name="Elbow Connector 368"/>
          <p:cNvCxnSpPr/>
          <p:nvPr/>
        </p:nvCxnSpPr>
        <p:spPr>
          <a:xfrm flipH="1">
            <a:off x="8994421" y="3767008"/>
            <a:ext cx="1112649" cy="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9837830" y="4877983"/>
            <a:ext cx="247953" cy="182880"/>
            <a:chOff x="9786986" y="4775236"/>
            <a:chExt cx="247953" cy="182880"/>
          </a:xfrm>
        </p:grpSpPr>
        <p:pic>
          <p:nvPicPr>
            <p:cNvPr id="371" name="Picture 370">
              <a:hlinkClick r:id="rId2"/>
            </p:cNvPr>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9786986" y="4775236"/>
              <a:ext cx="96114" cy="182880"/>
            </a:xfrm>
            <a:prstGeom prst="rect">
              <a:avLst/>
            </a:prstGeom>
          </p:spPr>
        </p:pic>
        <p:pic>
          <p:nvPicPr>
            <p:cNvPr id="372" name="Picture 371">
              <a:hlinkClick r:id="rId2"/>
            </p:cNvPr>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9938825" y="4775236"/>
              <a:ext cx="96114" cy="182880"/>
            </a:xfrm>
            <a:prstGeom prst="rect">
              <a:avLst/>
            </a:prstGeom>
          </p:spPr>
        </p:pic>
      </p:grpSp>
      <p:pic>
        <p:nvPicPr>
          <p:cNvPr id="373" name="Picture 372">
            <a:hlinkClick r:id="rId2"/>
          </p:cNvPr>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9116999" y="3530206"/>
            <a:ext cx="96114" cy="182880"/>
          </a:xfrm>
          <a:prstGeom prst="rect">
            <a:avLst/>
          </a:prstGeom>
        </p:spPr>
      </p:pic>
      <p:grpSp>
        <p:nvGrpSpPr>
          <p:cNvPr id="391" name="Group 390"/>
          <p:cNvGrpSpPr/>
          <p:nvPr/>
        </p:nvGrpSpPr>
        <p:grpSpPr>
          <a:xfrm>
            <a:off x="1242184" y="3993399"/>
            <a:ext cx="2224629" cy="1530963"/>
            <a:chOff x="318473" y="4039119"/>
            <a:chExt cx="2224629" cy="1530963"/>
          </a:xfrm>
        </p:grpSpPr>
        <p:grpSp>
          <p:nvGrpSpPr>
            <p:cNvPr id="390" name="Group 389"/>
            <p:cNvGrpSpPr/>
            <p:nvPr/>
          </p:nvGrpSpPr>
          <p:grpSpPr>
            <a:xfrm>
              <a:off x="380438" y="4065012"/>
              <a:ext cx="2162664" cy="1479176"/>
              <a:chOff x="380438" y="4039119"/>
              <a:chExt cx="2162664" cy="1479176"/>
            </a:xfrm>
          </p:grpSpPr>
          <p:grpSp>
            <p:nvGrpSpPr>
              <p:cNvPr id="379" name="Group 378"/>
              <p:cNvGrpSpPr/>
              <p:nvPr/>
            </p:nvGrpSpPr>
            <p:grpSpPr>
              <a:xfrm>
                <a:off x="435610" y="4215235"/>
                <a:ext cx="2052320" cy="1303060"/>
                <a:chOff x="9663704" y="3735860"/>
                <a:chExt cx="2052320" cy="1303060"/>
              </a:xfrm>
            </p:grpSpPr>
            <p:pic>
              <p:nvPicPr>
                <p:cNvPr id="380" name="Picture 14" descr="Image result for highway silhouette vector free download"/>
                <p:cNvPicPr>
                  <a:picLocks noChangeAspect="1" noChangeArrowheads="1"/>
                </p:cNvPicPr>
                <p:nvPr/>
              </p:nvPicPr>
              <p:blipFill>
                <a:blip r:embed="rId22" cstate="print">
                  <a:extLst>
                    <a:ext uri="{28A0092B-C50C-407E-A947-70E740481C1C}">
                      <a14:useLocalDpi xmlns:a14="http://schemas.microsoft.com/office/drawing/2010/main"/>
                    </a:ext>
                  </a:extLst>
                </a:blip>
                <a:srcRect/>
                <a:stretch>
                  <a:fillRect/>
                </a:stretch>
              </p:blipFill>
              <p:spPr bwMode="auto">
                <a:xfrm rot="2079868">
                  <a:off x="9922263" y="4509951"/>
                  <a:ext cx="247809" cy="496769"/>
                </a:xfrm>
                <a:prstGeom prst="rect">
                  <a:avLst/>
                </a:prstGeom>
                <a:noFill/>
                <a:scene3d>
                  <a:camera prst="isometricOffAxis1Right"/>
                  <a:lightRig rig="threePt" dir="t"/>
                </a:scene3d>
                <a:extLst>
                  <a:ext uri="{909E8E84-426E-40DD-AFC4-6F175D3DCCD1}">
                    <a14:hiddenFill xmlns:a14="http://schemas.microsoft.com/office/drawing/2010/main">
                      <a:solidFill>
                        <a:srgbClr val="FFFFFF"/>
                      </a:solidFill>
                    </a14:hiddenFill>
                  </a:ext>
                </a:extLst>
              </p:spPr>
            </p:pic>
            <p:pic>
              <p:nvPicPr>
                <p:cNvPr id="381" name="Picture 12" descr="different winding road design vector"/>
                <p:cNvPicPr>
                  <a:picLocks noChangeAspect="1" noChangeArrowheads="1"/>
                </p:cNvPicPr>
                <p:nvPr/>
              </p:nvPicPr>
              <p:blipFill rotWithShape="1">
                <a:blip r:embed="rId23" cstate="print">
                  <a:clrChange>
                    <a:clrFrom>
                      <a:srgbClr val="FEFEFE"/>
                    </a:clrFrom>
                    <a:clrTo>
                      <a:srgbClr val="FEFEFE">
                        <a:alpha val="0"/>
                      </a:srgbClr>
                    </a:clrTo>
                  </a:clrChange>
                  <a:extLst>
                    <a:ext uri="{28A0092B-C50C-407E-A947-70E740481C1C}">
                      <a14:useLocalDpi xmlns:a14="http://schemas.microsoft.com/office/drawing/2010/main"/>
                    </a:ext>
                  </a:extLst>
                </a:blip>
                <a:srcRect/>
                <a:stretch/>
              </p:blipFill>
              <p:spPr bwMode="auto">
                <a:xfrm flipH="1">
                  <a:off x="10311568" y="4064127"/>
                  <a:ext cx="1019371" cy="485013"/>
                </a:xfrm>
                <a:prstGeom prst="rect">
                  <a:avLst/>
                </a:prstGeom>
                <a:noFill/>
                <a:extLst>
                  <a:ext uri="{909E8E84-426E-40DD-AFC4-6F175D3DCCD1}">
                    <a14:hiddenFill xmlns:a14="http://schemas.microsoft.com/office/drawing/2010/main">
                      <a:solidFill>
                        <a:srgbClr val="FFFFFF"/>
                      </a:solidFill>
                    </a14:hiddenFill>
                  </a:ext>
                </a:extLst>
              </p:spPr>
            </p:pic>
            <p:pic>
              <p:nvPicPr>
                <p:cNvPr id="382" name="Picture 12" descr="different winding road design vector"/>
                <p:cNvPicPr>
                  <a:picLocks noChangeAspect="1" noChangeArrowheads="1"/>
                </p:cNvPicPr>
                <p:nvPr/>
              </p:nvPicPr>
              <p:blipFill>
                <a:blip r:embed="rId24" cstate="print">
                  <a:clrChange>
                    <a:clrFrom>
                      <a:srgbClr val="FEFEFE"/>
                    </a:clrFrom>
                    <a:clrTo>
                      <a:srgbClr val="FEFEFE">
                        <a:alpha val="0"/>
                      </a:srgbClr>
                    </a:clrTo>
                  </a:clrChange>
                  <a:extLst>
                    <a:ext uri="{28A0092B-C50C-407E-A947-70E740481C1C}">
                      <a14:useLocalDpi xmlns:a14="http://schemas.microsoft.com/office/drawing/2010/main"/>
                    </a:ext>
                  </a:extLst>
                </a:blip>
                <a:srcRect/>
                <a:stretch>
                  <a:fillRect/>
                </a:stretch>
              </p:blipFill>
              <p:spPr bwMode="auto">
                <a:xfrm>
                  <a:off x="10814698" y="4137594"/>
                  <a:ext cx="901326" cy="901326"/>
                </a:xfrm>
                <a:prstGeom prst="rect">
                  <a:avLst/>
                </a:prstGeom>
                <a:noFill/>
                <a:extLst>
                  <a:ext uri="{909E8E84-426E-40DD-AFC4-6F175D3DCCD1}">
                    <a14:hiddenFill xmlns:a14="http://schemas.microsoft.com/office/drawing/2010/main">
                      <a:solidFill>
                        <a:srgbClr val="FFFFFF"/>
                      </a:solidFill>
                    </a14:hiddenFill>
                  </a:ext>
                </a:extLst>
              </p:spPr>
            </p:pic>
            <p:pic>
              <p:nvPicPr>
                <p:cNvPr id="383" name="Picture 382">
                  <a:hlinkClick r:id="rId25"/>
                </p:cNvPr>
                <p:cNvPicPr>
                  <a:picLocks noChangeAspect="1"/>
                </p:cNvPicPr>
                <p:nvPr/>
              </p:nvPicPr>
              <p:blipFill rotWithShape="1">
                <a:blip r:embed="rId26"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9663704" y="3735860"/>
                  <a:ext cx="2052320" cy="518161"/>
                </a:xfrm>
                <a:prstGeom prst="rect">
                  <a:avLst/>
                </a:prstGeom>
              </p:spPr>
            </p:pic>
            <p:pic>
              <p:nvPicPr>
                <p:cNvPr id="384" name="Picture 383">
                  <a:hlinkClick r:id="rId25"/>
                </p:cNvPr>
                <p:cNvPicPr>
                  <a:picLocks noChangeAspect="1"/>
                </p:cNvPicPr>
                <p:nvPr/>
              </p:nvPicPr>
              <p:blipFill rotWithShape="1">
                <a:blip r:embed="rId27"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10086759" y="4295775"/>
                  <a:ext cx="1087120" cy="312420"/>
                </a:xfrm>
                <a:prstGeom prst="rect">
                  <a:avLst/>
                </a:prstGeom>
              </p:spPr>
            </p:pic>
            <p:grpSp>
              <p:nvGrpSpPr>
                <p:cNvPr id="385" name="Group 384"/>
                <p:cNvGrpSpPr/>
                <p:nvPr/>
              </p:nvGrpSpPr>
              <p:grpSpPr>
                <a:xfrm>
                  <a:off x="9729924" y="4664618"/>
                  <a:ext cx="1919879" cy="374302"/>
                  <a:chOff x="9425449" y="4727288"/>
                  <a:chExt cx="1919879" cy="374302"/>
                </a:xfrm>
              </p:grpSpPr>
              <p:pic>
                <p:nvPicPr>
                  <p:cNvPr id="386" name="Picture 385"/>
                  <p:cNvPicPr>
                    <a:picLocks noChangeAspect="1"/>
                  </p:cNvPicPr>
                  <p:nvPr/>
                </p:nvPicPr>
                <p:blipFill rotWithShape="1">
                  <a:blip r:embed="rId28"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9425449" y="4742138"/>
                    <a:ext cx="840595" cy="359452"/>
                  </a:xfrm>
                  <a:prstGeom prst="rect">
                    <a:avLst/>
                  </a:prstGeom>
                </p:spPr>
              </p:pic>
              <p:pic>
                <p:nvPicPr>
                  <p:cNvPr id="387" name="Picture 386"/>
                  <p:cNvPicPr>
                    <a:picLocks noChangeAspect="1"/>
                  </p:cNvPicPr>
                  <p:nvPr/>
                </p:nvPicPr>
                <p:blipFill rotWithShape="1">
                  <a:blip r:embed="rId29"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10219339" y="4727288"/>
                    <a:ext cx="1125989" cy="374302"/>
                  </a:xfrm>
                  <a:prstGeom prst="rect">
                    <a:avLst/>
                  </a:prstGeom>
                </p:spPr>
              </p:pic>
            </p:grpSp>
          </p:grpSp>
          <p:sp>
            <p:nvSpPr>
              <p:cNvPr id="388" name="TextBox 387"/>
              <p:cNvSpPr txBox="1"/>
              <p:nvPr/>
            </p:nvSpPr>
            <p:spPr>
              <a:xfrm>
                <a:off x="380438" y="4039119"/>
                <a:ext cx="2162664" cy="215444"/>
              </a:xfrm>
              <a:prstGeom prst="rect">
                <a:avLst/>
              </a:prstGeom>
              <a:noFill/>
            </p:spPr>
            <p:txBody>
              <a:bodyPr wrap="square" lIns="45720" tIns="0" rIns="0" bIns="0" rtlCol="0">
                <a:spAutoFit/>
              </a:bodyPr>
              <a:lstStyle/>
              <a:p>
                <a:pPr algn="ctr"/>
                <a:r>
                  <a:rPr lang="en-US" sz="1400" b="1" dirty="0">
                    <a:latin typeface="Times New Roman" panose="02020603050405020304" pitchFamily="18" charset="0"/>
                    <a:cs typeface="Times New Roman" panose="02020603050405020304" pitchFamily="18" charset="0"/>
                  </a:rPr>
                  <a:t>Metro Planning Org</a:t>
                </a:r>
              </a:p>
            </p:txBody>
          </p:sp>
        </p:grpSp>
        <p:sp>
          <p:nvSpPr>
            <p:cNvPr id="389" name="Rounded Rectangle 388"/>
            <p:cNvSpPr/>
            <p:nvPr/>
          </p:nvSpPr>
          <p:spPr>
            <a:xfrm>
              <a:off x="318473" y="4039119"/>
              <a:ext cx="2208321" cy="1530963"/>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400" name="Group 399"/>
          <p:cNvGrpSpPr/>
          <p:nvPr/>
        </p:nvGrpSpPr>
        <p:grpSpPr>
          <a:xfrm>
            <a:off x="3976259" y="4130317"/>
            <a:ext cx="1529922" cy="1257127"/>
            <a:chOff x="3584262" y="4412021"/>
            <a:chExt cx="1529922" cy="1257127"/>
          </a:xfrm>
        </p:grpSpPr>
        <p:grpSp>
          <p:nvGrpSpPr>
            <p:cNvPr id="378" name="Group 377"/>
            <p:cNvGrpSpPr/>
            <p:nvPr/>
          </p:nvGrpSpPr>
          <p:grpSpPr>
            <a:xfrm>
              <a:off x="3584262" y="4412021"/>
              <a:ext cx="1529922" cy="1257127"/>
              <a:chOff x="4217971" y="3757325"/>
              <a:chExt cx="1529922" cy="1257127"/>
            </a:xfrm>
          </p:grpSpPr>
          <p:grpSp>
            <p:nvGrpSpPr>
              <p:cNvPr id="377" name="Group 376"/>
              <p:cNvGrpSpPr/>
              <p:nvPr/>
            </p:nvGrpSpPr>
            <p:grpSpPr>
              <a:xfrm>
                <a:off x="4244368" y="3805056"/>
                <a:ext cx="1477128" cy="1161664"/>
                <a:chOff x="4244368" y="3783907"/>
                <a:chExt cx="1477128" cy="1161664"/>
              </a:xfrm>
            </p:grpSpPr>
            <p:pic>
              <p:nvPicPr>
                <p:cNvPr id="374" name="Picture 373"/>
                <p:cNvPicPr>
                  <a:picLocks noChangeAspect="1"/>
                </p:cNvPicPr>
                <p:nvPr/>
              </p:nvPicPr>
              <p:blipFill rotWithShape="1">
                <a:blip r:embed="rId30" cstate="print">
                  <a:extLst>
                    <a:ext uri="{28A0092B-C50C-407E-A947-70E740481C1C}">
                      <a14:useLocalDpi xmlns:a14="http://schemas.microsoft.com/office/drawing/2010/main"/>
                    </a:ext>
                  </a:extLst>
                </a:blip>
                <a:srcRect l="11577" t="5018" r="10860" b="19283"/>
                <a:stretch/>
              </p:blipFill>
              <p:spPr>
                <a:xfrm>
                  <a:off x="4514475" y="4031171"/>
                  <a:ext cx="936914" cy="914400"/>
                </a:xfrm>
                <a:prstGeom prst="rect">
                  <a:avLst/>
                </a:prstGeom>
              </p:spPr>
            </p:pic>
            <p:sp>
              <p:nvSpPr>
                <p:cNvPr id="375" name="TextBox 374"/>
                <p:cNvSpPr txBox="1"/>
                <p:nvPr/>
              </p:nvSpPr>
              <p:spPr>
                <a:xfrm>
                  <a:off x="4244368" y="3783907"/>
                  <a:ext cx="1477128" cy="215444"/>
                </a:xfrm>
                <a:prstGeom prst="rect">
                  <a:avLst/>
                </a:prstGeom>
                <a:noFill/>
              </p:spPr>
              <p:txBody>
                <a:bodyPr wrap="square" lIns="45720" tIns="0" rIns="0" bIns="0" rtlCol="0">
                  <a:spAutoFit/>
                </a:bodyPr>
                <a:lstStyle/>
                <a:p>
                  <a:pPr algn="ctr"/>
                  <a:r>
                    <a:rPr lang="en-US" sz="1400" b="1" dirty="0">
                      <a:latin typeface="Times New Roman" panose="02020603050405020304" pitchFamily="18" charset="0"/>
                      <a:cs typeface="Times New Roman" panose="02020603050405020304" pitchFamily="18" charset="0"/>
                    </a:rPr>
                    <a:t>Transit Projects</a:t>
                  </a:r>
                </a:p>
              </p:txBody>
            </p:sp>
          </p:grpSp>
          <p:sp>
            <p:nvSpPr>
              <p:cNvPr id="376" name="Rounded Rectangle 375"/>
              <p:cNvSpPr/>
              <p:nvPr/>
            </p:nvSpPr>
            <p:spPr>
              <a:xfrm>
                <a:off x="4217971" y="3757325"/>
                <a:ext cx="1529922" cy="1257127"/>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392" name="Picture 391"/>
            <p:cNvPicPr>
              <a:picLocks noChangeAspect="1"/>
            </p:cNvPicPr>
            <p:nvPr/>
          </p:nvPicPr>
          <p:blipFill rotWithShape="1">
            <a:blip r:embed="rId31" cstate="print">
              <a:extLst>
                <a:ext uri="{28A0092B-C50C-407E-A947-70E740481C1C}">
                  <a14:useLocalDpi xmlns:a14="http://schemas.microsoft.com/office/drawing/2010/main"/>
                </a:ext>
              </a:extLst>
            </a:blip>
            <a:srcRect l="6416" t="18925" r="6560" b="34050"/>
            <a:stretch/>
          </p:blipFill>
          <p:spPr>
            <a:xfrm>
              <a:off x="4025915" y="5408567"/>
              <a:ext cx="204756" cy="110642"/>
            </a:xfrm>
            <a:prstGeom prst="rect">
              <a:avLst/>
            </a:prstGeom>
          </p:spPr>
        </p:pic>
        <p:pic>
          <p:nvPicPr>
            <p:cNvPr id="393" name="Picture 392"/>
            <p:cNvPicPr>
              <a:picLocks noChangeAspect="1"/>
            </p:cNvPicPr>
            <p:nvPr/>
          </p:nvPicPr>
          <p:blipFill rotWithShape="1">
            <a:blip r:embed="rId32" cstate="print">
              <a:extLst>
                <a:ext uri="{28A0092B-C50C-407E-A947-70E740481C1C}">
                  <a14:useLocalDpi xmlns:a14="http://schemas.microsoft.com/office/drawing/2010/main"/>
                </a:ext>
              </a:extLst>
            </a:blip>
            <a:srcRect l="30358" t="1576" r="26057" b="17563"/>
            <a:stretch/>
          </p:blipFill>
          <p:spPr>
            <a:xfrm>
              <a:off x="4579582" y="4841696"/>
              <a:ext cx="116218" cy="215611"/>
            </a:xfrm>
            <a:prstGeom prst="rect">
              <a:avLst/>
            </a:prstGeom>
          </p:spPr>
        </p:pic>
        <p:pic>
          <p:nvPicPr>
            <p:cNvPr id="394" name="Picture 393"/>
            <p:cNvPicPr>
              <a:picLocks noChangeAspect="1"/>
            </p:cNvPicPr>
            <p:nvPr/>
          </p:nvPicPr>
          <p:blipFill>
            <a:blip r:embed="rId33" cstate="print">
              <a:extLst>
                <a:ext uri="{28A0092B-C50C-407E-A947-70E740481C1C}">
                  <a14:useLocalDpi xmlns:a14="http://schemas.microsoft.com/office/drawing/2010/main"/>
                </a:ext>
              </a:extLst>
            </a:blip>
            <a:stretch>
              <a:fillRect/>
            </a:stretch>
          </p:blipFill>
          <p:spPr>
            <a:xfrm flipH="1">
              <a:off x="4432568" y="5227616"/>
              <a:ext cx="228600" cy="228600"/>
            </a:xfrm>
            <a:prstGeom prst="rect">
              <a:avLst/>
            </a:prstGeom>
          </p:spPr>
        </p:pic>
        <p:pic>
          <p:nvPicPr>
            <p:cNvPr id="396" name="Picture 395">
              <a:hlinkClick r:id="rId2"/>
            </p:cNvPr>
            <p:cNvPicPr>
              <a:picLocks noChangeAspect="1"/>
            </p:cNvPicPr>
            <p:nvPr/>
          </p:nvPicPr>
          <p:blipFill>
            <a:blip r:embed="rId34" cstate="print">
              <a:extLst>
                <a:ext uri="{28A0092B-C50C-407E-A947-70E740481C1C}">
                  <a14:useLocalDpi xmlns:a14="http://schemas.microsoft.com/office/drawing/2010/main"/>
                </a:ext>
              </a:extLst>
            </a:blip>
            <a:stretch>
              <a:fillRect/>
            </a:stretch>
          </p:blipFill>
          <p:spPr>
            <a:xfrm>
              <a:off x="4000611" y="4775397"/>
              <a:ext cx="87519" cy="166526"/>
            </a:xfrm>
            <a:prstGeom prst="rect">
              <a:avLst/>
            </a:prstGeom>
          </p:spPr>
        </p:pic>
        <p:pic>
          <p:nvPicPr>
            <p:cNvPr id="397" name="Picture 396">
              <a:hlinkClick r:id="rId2"/>
            </p:cNvPr>
            <p:cNvPicPr>
              <a:picLocks noChangeAspect="1"/>
            </p:cNvPicPr>
            <p:nvPr/>
          </p:nvPicPr>
          <p:blipFill>
            <a:blip r:embed="rId34" cstate="print">
              <a:extLst>
                <a:ext uri="{28A0092B-C50C-407E-A947-70E740481C1C}">
                  <a14:useLocalDpi xmlns:a14="http://schemas.microsoft.com/office/drawing/2010/main"/>
                </a:ext>
              </a:extLst>
            </a:blip>
            <a:stretch>
              <a:fillRect/>
            </a:stretch>
          </p:blipFill>
          <p:spPr>
            <a:xfrm>
              <a:off x="4141882" y="4775397"/>
              <a:ext cx="87519" cy="166526"/>
            </a:xfrm>
            <a:prstGeom prst="rect">
              <a:avLst/>
            </a:prstGeom>
          </p:spPr>
        </p:pic>
        <p:pic>
          <p:nvPicPr>
            <p:cNvPr id="398" name="Picture 397">
              <a:hlinkClick r:id="rId2"/>
            </p:cNvPr>
            <p:cNvPicPr>
              <a:picLocks noChangeAspect="1"/>
            </p:cNvPicPr>
            <p:nvPr/>
          </p:nvPicPr>
          <p:blipFill>
            <a:blip r:embed="rId34" cstate="print">
              <a:extLst>
                <a:ext uri="{28A0092B-C50C-407E-A947-70E740481C1C}">
                  <a14:useLocalDpi xmlns:a14="http://schemas.microsoft.com/office/drawing/2010/main"/>
                </a:ext>
              </a:extLst>
            </a:blip>
            <a:stretch>
              <a:fillRect/>
            </a:stretch>
          </p:blipFill>
          <p:spPr>
            <a:xfrm>
              <a:off x="4141882" y="4949750"/>
              <a:ext cx="87519" cy="166526"/>
            </a:xfrm>
            <a:prstGeom prst="rect">
              <a:avLst/>
            </a:prstGeom>
          </p:spPr>
        </p:pic>
        <p:pic>
          <p:nvPicPr>
            <p:cNvPr id="399" name="Picture 398">
              <a:hlinkClick r:id="rId2"/>
            </p:cNvPr>
            <p:cNvPicPr>
              <a:picLocks noChangeAspect="1"/>
            </p:cNvPicPr>
            <p:nvPr/>
          </p:nvPicPr>
          <p:blipFill>
            <a:blip r:embed="rId34" cstate="print">
              <a:extLst>
                <a:ext uri="{28A0092B-C50C-407E-A947-70E740481C1C}">
                  <a14:useLocalDpi xmlns:a14="http://schemas.microsoft.com/office/drawing/2010/main"/>
                </a:ext>
              </a:extLst>
            </a:blip>
            <a:stretch>
              <a:fillRect/>
            </a:stretch>
          </p:blipFill>
          <p:spPr>
            <a:xfrm>
              <a:off x="4000611" y="4949750"/>
              <a:ext cx="87519" cy="166526"/>
            </a:xfrm>
            <a:prstGeom prst="rect">
              <a:avLst/>
            </a:prstGeom>
          </p:spPr>
        </p:pic>
      </p:grpSp>
      <p:cxnSp>
        <p:nvCxnSpPr>
          <p:cNvPr id="401" name="Straight Arrow Connector 400"/>
          <p:cNvCxnSpPr>
            <a:stCxn id="389" idx="3"/>
            <a:endCxn id="376" idx="1"/>
          </p:cNvCxnSpPr>
          <p:nvPr/>
        </p:nvCxnSpPr>
        <p:spPr>
          <a:xfrm>
            <a:off x="3515879" y="4758881"/>
            <a:ext cx="395006" cy="0"/>
          </a:xfrm>
          <a:prstGeom prst="straightConnector1">
            <a:avLst/>
          </a:prstGeom>
          <a:ln w="793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5" name="Elbow Connector 404"/>
          <p:cNvCxnSpPr>
            <a:endCxn id="349" idx="1"/>
          </p:cNvCxnSpPr>
          <p:nvPr/>
        </p:nvCxnSpPr>
        <p:spPr>
          <a:xfrm>
            <a:off x="5536022" y="4687761"/>
            <a:ext cx="596822" cy="333583"/>
          </a:xfrm>
          <a:prstGeom prst="bentConnector3">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Elbow Connector 406"/>
          <p:cNvCxnSpPr>
            <a:endCxn id="366" idx="1"/>
          </p:cNvCxnSpPr>
          <p:nvPr/>
        </p:nvCxnSpPr>
        <p:spPr>
          <a:xfrm flipV="1">
            <a:off x="5557349" y="3747343"/>
            <a:ext cx="1023360" cy="940418"/>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9" name="Elbow Connector 408"/>
          <p:cNvCxnSpPr/>
          <p:nvPr/>
        </p:nvCxnSpPr>
        <p:spPr>
          <a:xfrm rot="16200000" flipH="1">
            <a:off x="620422" y="4044948"/>
            <a:ext cx="489632" cy="532323"/>
          </a:xfrm>
          <a:prstGeom prst="bentConnector2">
            <a:avLst/>
          </a:prstGeom>
          <a:ln w="793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676663" y="4128534"/>
            <a:ext cx="371947" cy="301752"/>
            <a:chOff x="564903" y="4199654"/>
            <a:chExt cx="371947" cy="301752"/>
          </a:xfrm>
        </p:grpSpPr>
        <p:pic>
          <p:nvPicPr>
            <p:cNvPr id="414" name="Picture 413">
              <a:hlinkClick r:id="rId2"/>
            </p:cNvPr>
            <p:cNvPicPr>
              <a:picLocks noChangeAspect="1"/>
            </p:cNvPicPr>
            <p:nvPr/>
          </p:nvPicPr>
          <p:blipFill>
            <a:blip r:embed="rId35" cstate="print">
              <a:extLst>
                <a:ext uri="{28A0092B-C50C-407E-A947-70E740481C1C}">
                  <a14:useLocalDpi xmlns:a14="http://schemas.microsoft.com/office/drawing/2010/main"/>
                </a:ext>
              </a:extLst>
            </a:blip>
            <a:stretch>
              <a:fillRect/>
            </a:stretch>
          </p:blipFill>
          <p:spPr>
            <a:xfrm>
              <a:off x="564903" y="4199654"/>
              <a:ext cx="158587" cy="301752"/>
            </a:xfrm>
            <a:prstGeom prst="rect">
              <a:avLst/>
            </a:prstGeom>
          </p:spPr>
        </p:pic>
        <p:pic>
          <p:nvPicPr>
            <p:cNvPr id="415" name="Picture 414">
              <a:hlinkClick r:id="rId2"/>
            </p:cNvPr>
            <p:cNvPicPr>
              <a:picLocks noChangeAspect="1"/>
            </p:cNvPicPr>
            <p:nvPr/>
          </p:nvPicPr>
          <p:blipFill>
            <a:blip r:embed="rId35" cstate="print">
              <a:extLst>
                <a:ext uri="{28A0092B-C50C-407E-A947-70E740481C1C}">
                  <a14:useLocalDpi xmlns:a14="http://schemas.microsoft.com/office/drawing/2010/main"/>
                </a:ext>
              </a:extLst>
            </a:blip>
            <a:stretch>
              <a:fillRect/>
            </a:stretch>
          </p:blipFill>
          <p:spPr>
            <a:xfrm>
              <a:off x="778263" y="4199654"/>
              <a:ext cx="158587" cy="301752"/>
            </a:xfrm>
            <a:prstGeom prst="rect">
              <a:avLst/>
            </a:prstGeom>
          </p:spPr>
        </p:pic>
      </p:grpSp>
      <p:pic>
        <p:nvPicPr>
          <p:cNvPr id="416" name="Picture 415">
            <a:hlinkClick r:id="rId2"/>
          </p:cNvPr>
          <p:cNvPicPr>
            <a:picLocks noChangeAspect="1"/>
          </p:cNvPicPr>
          <p:nvPr/>
        </p:nvPicPr>
        <p:blipFill>
          <a:blip r:embed="rId35" cstate="print">
            <a:extLst>
              <a:ext uri="{28A0092B-C50C-407E-A947-70E740481C1C}">
                <a14:useLocalDpi xmlns:a14="http://schemas.microsoft.com/office/drawing/2010/main"/>
              </a:ext>
            </a:extLst>
          </a:blip>
          <a:stretch>
            <a:fillRect/>
          </a:stretch>
        </p:blipFill>
        <p:spPr>
          <a:xfrm>
            <a:off x="5836930" y="5052437"/>
            <a:ext cx="158587" cy="301752"/>
          </a:xfrm>
          <a:prstGeom prst="rect">
            <a:avLst/>
          </a:prstGeom>
        </p:spPr>
      </p:pic>
      <p:pic>
        <p:nvPicPr>
          <p:cNvPr id="417" name="Picture 416">
            <a:hlinkClick r:id="rId2"/>
          </p:cNvPr>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6417600" y="3549573"/>
            <a:ext cx="96113" cy="182880"/>
          </a:xfrm>
          <a:prstGeom prst="rect">
            <a:avLst/>
          </a:prstGeom>
        </p:spPr>
      </p:pic>
      <p:grpSp>
        <p:nvGrpSpPr>
          <p:cNvPr id="19" name="Group 18"/>
          <p:cNvGrpSpPr/>
          <p:nvPr/>
        </p:nvGrpSpPr>
        <p:grpSpPr>
          <a:xfrm>
            <a:off x="10175069" y="3595840"/>
            <a:ext cx="1440554" cy="1157057"/>
            <a:chOff x="10076745" y="3556512"/>
            <a:chExt cx="1619767" cy="1301001"/>
          </a:xfrm>
        </p:grpSpPr>
        <p:sp>
          <p:nvSpPr>
            <p:cNvPr id="7" name="Rounded Rectangle 6"/>
            <p:cNvSpPr/>
            <p:nvPr/>
          </p:nvSpPr>
          <p:spPr>
            <a:xfrm>
              <a:off x="10076745" y="3556512"/>
              <a:ext cx="1619767" cy="1301001"/>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p:cNvPicPr>
              <a:picLocks noChangeAspect="1"/>
            </p:cNvPicPr>
            <p:nvPr/>
          </p:nvPicPr>
          <p:blipFill>
            <a:blip r:embed="rId36"/>
            <a:stretch>
              <a:fillRect/>
            </a:stretch>
          </p:blipFill>
          <p:spPr>
            <a:xfrm>
              <a:off x="10296332" y="3644300"/>
              <a:ext cx="1180593" cy="1125425"/>
            </a:xfrm>
            <a:prstGeom prst="rect">
              <a:avLst/>
            </a:prstGeom>
          </p:spPr>
        </p:pic>
      </p:grpSp>
      <p:pic>
        <p:nvPicPr>
          <p:cNvPr id="21" name="Picture 20"/>
          <p:cNvPicPr>
            <a:picLocks noChangeAspect="1"/>
          </p:cNvPicPr>
          <p:nvPr/>
        </p:nvPicPr>
        <p:blipFill>
          <a:blip r:embed="rId37">
            <a:biLevel thresh="75000"/>
          </a:blip>
          <a:stretch>
            <a:fillRect/>
          </a:stretch>
        </p:blipFill>
        <p:spPr>
          <a:xfrm>
            <a:off x="5113854" y="2983966"/>
            <a:ext cx="753180" cy="799672"/>
          </a:xfrm>
          <a:prstGeom prst="rect">
            <a:avLst/>
          </a:prstGeom>
        </p:spPr>
      </p:pic>
      <p:cxnSp>
        <p:nvCxnSpPr>
          <p:cNvPr id="562" name="Elbow Connector 561"/>
          <p:cNvCxnSpPr/>
          <p:nvPr/>
        </p:nvCxnSpPr>
        <p:spPr>
          <a:xfrm>
            <a:off x="5907024" y="3392488"/>
            <a:ext cx="673685"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63" name="Picture 562">
            <a:hlinkClick r:id="rId2"/>
          </p:cNvPr>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6431456" y="3246783"/>
            <a:ext cx="62475" cy="118872"/>
          </a:xfrm>
          <a:prstGeom prst="rect">
            <a:avLst/>
          </a:prstGeom>
        </p:spPr>
      </p:pic>
      <p:pic>
        <p:nvPicPr>
          <p:cNvPr id="64" name="Picture 63"/>
          <p:cNvPicPr>
            <a:picLocks noChangeAspect="1"/>
          </p:cNvPicPr>
          <p:nvPr/>
        </p:nvPicPr>
        <p:blipFill>
          <a:blip r:embed="rId38"/>
          <a:stretch>
            <a:fillRect/>
          </a:stretch>
        </p:blipFill>
        <p:spPr>
          <a:xfrm>
            <a:off x="102396" y="600075"/>
            <a:ext cx="11947350" cy="5083477"/>
          </a:xfrm>
          <a:prstGeom prst="rect">
            <a:avLst/>
          </a:prstGeom>
          <a:solidFill>
            <a:schemeClr val="bg1"/>
          </a:solidFill>
        </p:spPr>
      </p:pic>
      <p:sp>
        <p:nvSpPr>
          <p:cNvPr id="4" name="TextBox 3"/>
          <p:cNvSpPr txBox="1"/>
          <p:nvPr/>
        </p:nvSpPr>
        <p:spPr>
          <a:xfrm>
            <a:off x="27517" y="28575"/>
            <a:ext cx="12093046" cy="430887"/>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lIns="45720" tIns="0" rIns="0" bIns="0" rtlCol="0">
            <a:spAutoFit/>
          </a:bodyPr>
          <a:lstStyle/>
          <a:p>
            <a:r>
              <a:rPr lang="en-US" sz="2800" dirty="0">
                <a:solidFill>
                  <a:schemeClr val="bg1"/>
                </a:solidFill>
                <a:latin typeface="Times New Roman" panose="02020603050405020304" pitchFamily="18" charset="0"/>
                <a:cs typeface="Times New Roman" panose="02020603050405020304" pitchFamily="18" charset="0"/>
              </a:rPr>
              <a:t>How Does the Money Flow into State and Local Bridges?</a:t>
            </a:r>
          </a:p>
        </p:txBody>
      </p:sp>
    </p:spTree>
    <p:extLst>
      <p:ext uri="{BB962C8B-B14F-4D97-AF65-F5344CB8AC3E}">
        <p14:creationId xmlns:p14="http://schemas.microsoft.com/office/powerpoint/2010/main" val="3974713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229BC-3571-48DB-BFA7-15D6F3226CC2}"/>
              </a:ext>
            </a:extLst>
          </p:cNvPr>
          <p:cNvSpPr>
            <a:spLocks noGrp="1"/>
          </p:cNvSpPr>
          <p:nvPr>
            <p:ph type="title"/>
          </p:nvPr>
        </p:nvSpPr>
        <p:spPr>
          <a:xfrm>
            <a:off x="0" y="1"/>
            <a:ext cx="4842784" cy="1003042"/>
          </a:xfrm>
          <a:ln>
            <a:solidFill>
              <a:schemeClr val="tx1"/>
            </a:solidFill>
          </a:ln>
        </p:spPr>
        <p:txBody>
          <a:bodyPr>
            <a:normAutofit fontScale="90000"/>
          </a:bodyPr>
          <a:lstStyle/>
          <a:p>
            <a:pPr algn="ctr"/>
            <a:r>
              <a:rPr lang="en-US" b="1" dirty="0"/>
              <a:t>Life-Cycle Asset Management Activities</a:t>
            </a:r>
          </a:p>
        </p:txBody>
      </p:sp>
      <p:sp>
        <p:nvSpPr>
          <p:cNvPr id="3" name="Content Placeholder 2">
            <a:extLst>
              <a:ext uri="{FF2B5EF4-FFF2-40B4-BE49-F238E27FC236}">
                <a16:creationId xmlns:a16="http://schemas.microsoft.com/office/drawing/2014/main" id="{52DB5535-F5AB-443F-92D6-5F1EB9EB24CB}"/>
              </a:ext>
            </a:extLst>
          </p:cNvPr>
          <p:cNvSpPr>
            <a:spLocks noGrp="1"/>
          </p:cNvSpPr>
          <p:nvPr>
            <p:ph idx="1"/>
          </p:nvPr>
        </p:nvSpPr>
        <p:spPr>
          <a:xfrm>
            <a:off x="85796" y="1247845"/>
            <a:ext cx="5460769" cy="2380271"/>
          </a:xfrm>
        </p:spPr>
        <p:txBody>
          <a:bodyPr>
            <a:noAutofit/>
          </a:bodyPr>
          <a:lstStyle/>
          <a:p>
            <a:pPr marL="0" indent="0">
              <a:buNone/>
            </a:pPr>
            <a:r>
              <a:rPr lang="en-US" b="1" dirty="0"/>
              <a:t>5 - Operations And Maintenance </a:t>
            </a:r>
            <a:r>
              <a:rPr lang="en-US" sz="1600" i="1" dirty="0"/>
              <a:t>– Example of Activities</a:t>
            </a:r>
          </a:p>
          <a:p>
            <a:pPr lvl="1">
              <a:lnSpc>
                <a:spcPct val="100000"/>
              </a:lnSpc>
              <a:spcBef>
                <a:spcPts val="0"/>
              </a:spcBef>
            </a:pPr>
            <a:r>
              <a:rPr lang="en-US" dirty="0"/>
              <a:t>Performance Monitoring</a:t>
            </a:r>
          </a:p>
          <a:p>
            <a:pPr lvl="1">
              <a:lnSpc>
                <a:spcPct val="100000"/>
              </a:lnSpc>
              <a:spcBef>
                <a:spcPts val="0"/>
              </a:spcBef>
            </a:pPr>
            <a:r>
              <a:rPr lang="en-US" dirty="0"/>
              <a:t>Planned Maintenance</a:t>
            </a:r>
          </a:p>
          <a:p>
            <a:pPr lvl="1">
              <a:lnSpc>
                <a:spcPct val="100000"/>
              </a:lnSpc>
              <a:spcBef>
                <a:spcPts val="0"/>
              </a:spcBef>
            </a:pPr>
            <a:r>
              <a:rPr lang="en-US" dirty="0"/>
              <a:t>Service Delivery</a:t>
            </a:r>
          </a:p>
          <a:p>
            <a:pPr lvl="1">
              <a:lnSpc>
                <a:spcPct val="100000"/>
              </a:lnSpc>
              <a:spcBef>
                <a:spcPts val="0"/>
              </a:spcBef>
            </a:pPr>
            <a:r>
              <a:rPr lang="en-US" dirty="0"/>
              <a:t>Unplanned Repairs</a:t>
            </a:r>
          </a:p>
          <a:p>
            <a:pPr lvl="1">
              <a:lnSpc>
                <a:spcPct val="100000"/>
              </a:lnSpc>
              <a:spcBef>
                <a:spcPts val="0"/>
              </a:spcBef>
            </a:pPr>
            <a:r>
              <a:rPr lang="en-US" dirty="0"/>
              <a:t>Condition Monitoring</a:t>
            </a:r>
          </a:p>
          <a:p>
            <a:pPr lvl="1">
              <a:lnSpc>
                <a:spcPct val="100000"/>
              </a:lnSpc>
              <a:spcBef>
                <a:spcPts val="0"/>
              </a:spcBef>
            </a:pPr>
            <a:r>
              <a:rPr lang="en-US" dirty="0"/>
              <a:t>Demand Forecasting</a:t>
            </a:r>
          </a:p>
          <a:p>
            <a:pPr lvl="1">
              <a:lnSpc>
                <a:spcPct val="100000"/>
              </a:lnSpc>
              <a:spcBef>
                <a:spcPts val="0"/>
              </a:spcBef>
            </a:pPr>
            <a:r>
              <a:rPr lang="en-US" dirty="0"/>
              <a:t>Deterioration Modelling</a:t>
            </a:r>
          </a:p>
          <a:p>
            <a:pPr lvl="1">
              <a:lnSpc>
                <a:spcPct val="100000"/>
              </a:lnSpc>
              <a:spcBef>
                <a:spcPts val="0"/>
              </a:spcBef>
            </a:pPr>
            <a:r>
              <a:rPr lang="en-US" dirty="0"/>
              <a:t>Supply Chain Requirements</a:t>
            </a:r>
          </a:p>
        </p:txBody>
      </p:sp>
      <p:sp>
        <p:nvSpPr>
          <p:cNvPr id="4" name="Rectangle 3">
            <a:extLst>
              <a:ext uri="{FF2B5EF4-FFF2-40B4-BE49-F238E27FC236}">
                <a16:creationId xmlns:a16="http://schemas.microsoft.com/office/drawing/2014/main" id="{99BC13E5-67A7-4422-9EE0-7FB34BA0635C}"/>
              </a:ext>
            </a:extLst>
          </p:cNvPr>
          <p:cNvSpPr/>
          <p:nvPr/>
        </p:nvSpPr>
        <p:spPr>
          <a:xfrm>
            <a:off x="85796" y="3787859"/>
            <a:ext cx="4413333" cy="2456550"/>
          </a:xfrm>
          <a:prstGeom prst="rect">
            <a:avLst/>
          </a:prstGeom>
        </p:spPr>
        <p:txBody>
          <a:bodyPr vert="horz" lIns="91440" tIns="45720" rIns="91440" bIns="45720" rtlCol="0">
            <a:noAutofit/>
          </a:bodyPr>
          <a:lstStyle/>
          <a:p>
            <a:pPr>
              <a:lnSpc>
                <a:spcPct val="90000"/>
              </a:lnSpc>
              <a:spcBef>
                <a:spcPts val="1000"/>
              </a:spcBef>
            </a:pPr>
            <a:r>
              <a:rPr lang="en-US" b="1" dirty="0"/>
              <a:t>6 - Renewal or Disposal </a:t>
            </a:r>
            <a:r>
              <a:rPr lang="en-US" sz="1600" b="1" dirty="0"/>
              <a:t>- </a:t>
            </a:r>
            <a:r>
              <a:rPr lang="en-US" sz="1600" i="1" dirty="0"/>
              <a:t>Example of Activities</a:t>
            </a:r>
          </a:p>
          <a:p>
            <a:pPr marL="742950" lvl="1" indent="-285750">
              <a:buFont typeface="Arial" panose="020B0604020202020204" pitchFamily="34" charset="0"/>
              <a:buChar char="•"/>
            </a:pPr>
            <a:r>
              <a:rPr lang="en-US" sz="1600" dirty="0"/>
              <a:t>Performance Audit</a:t>
            </a:r>
          </a:p>
          <a:p>
            <a:pPr marL="742950" lvl="1" indent="-285750">
              <a:buFont typeface="Arial" panose="020B0604020202020204" pitchFamily="34" charset="0"/>
              <a:buChar char="•"/>
            </a:pPr>
            <a:r>
              <a:rPr lang="en-US" sz="1600" dirty="0"/>
              <a:t>Improvement And Upgrade</a:t>
            </a:r>
          </a:p>
          <a:p>
            <a:pPr marL="742950" lvl="1" indent="-285750">
              <a:buFont typeface="Arial" panose="020B0604020202020204" pitchFamily="34" charset="0"/>
              <a:buChar char="•"/>
            </a:pPr>
            <a:r>
              <a:rPr lang="en-US" sz="1600" dirty="0"/>
              <a:t>Replacement</a:t>
            </a:r>
          </a:p>
          <a:p>
            <a:pPr marL="742950" lvl="1" indent="-285750">
              <a:buFont typeface="Arial" panose="020B0604020202020204" pitchFamily="34" charset="0"/>
              <a:buChar char="•"/>
            </a:pPr>
            <a:r>
              <a:rPr lang="en-US" sz="1600" dirty="0"/>
              <a:t>Closure</a:t>
            </a:r>
          </a:p>
          <a:p>
            <a:pPr marL="742950" lvl="1" indent="-285750">
              <a:buFont typeface="Arial" panose="020B0604020202020204" pitchFamily="34" charset="0"/>
              <a:buChar char="•"/>
            </a:pPr>
            <a:r>
              <a:rPr lang="en-US" sz="1600" dirty="0"/>
              <a:t>Decommissioning</a:t>
            </a:r>
          </a:p>
          <a:p>
            <a:pPr marL="742950" lvl="1" indent="-285750">
              <a:buFont typeface="Arial" panose="020B0604020202020204" pitchFamily="34" charset="0"/>
              <a:buChar char="•"/>
            </a:pPr>
            <a:r>
              <a:rPr lang="en-US" sz="1600" dirty="0"/>
              <a:t>Deconstruction, Demolition And Recycling</a:t>
            </a:r>
          </a:p>
          <a:p>
            <a:pPr marL="742950" lvl="1" indent="-285750">
              <a:buFont typeface="Arial" panose="020B0604020202020204" pitchFamily="34" charset="0"/>
              <a:buChar char="•"/>
            </a:pPr>
            <a:r>
              <a:rPr lang="en-US" sz="1600" dirty="0"/>
              <a:t>Sale</a:t>
            </a:r>
          </a:p>
          <a:p>
            <a:pPr marL="742950" lvl="1" indent="-285750">
              <a:buFont typeface="Arial" panose="020B0604020202020204" pitchFamily="34" charset="0"/>
              <a:buChar char="•"/>
            </a:pPr>
            <a:r>
              <a:rPr lang="en-US" sz="1600" dirty="0"/>
              <a:t>Transfer Or End Of Liabilities</a:t>
            </a:r>
            <a:endParaRPr lang="en-US" sz="1700" dirty="0"/>
          </a:p>
        </p:txBody>
      </p:sp>
      <p:sp>
        <p:nvSpPr>
          <p:cNvPr id="28" name="Partial Circle 27">
            <a:extLst>
              <a:ext uri="{FF2B5EF4-FFF2-40B4-BE49-F238E27FC236}">
                <a16:creationId xmlns:a16="http://schemas.microsoft.com/office/drawing/2014/main" id="{5076E987-7738-40B1-AD51-9228CA379BFF}"/>
              </a:ext>
            </a:extLst>
          </p:cNvPr>
          <p:cNvSpPr/>
          <p:nvPr/>
        </p:nvSpPr>
        <p:spPr>
          <a:xfrm>
            <a:off x="13592685" y="2191895"/>
            <a:ext cx="5479840" cy="5479840"/>
          </a:xfrm>
          <a:prstGeom prst="pie">
            <a:avLst>
              <a:gd name="adj1" fmla="val 10200274"/>
              <a:gd name="adj2" fmla="val 16200000"/>
            </a:avLst>
          </a:prstGeom>
          <a:solidFill>
            <a:srgbClr val="CCFF99">
              <a:alpha val="50196"/>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ffectLst>
                <a:outerShdw blurRad="50800" dist="38100" dir="8100000" algn="tr" rotWithShape="0">
                  <a:prstClr val="black">
                    <a:alpha val="40000"/>
                  </a:prstClr>
                </a:outerShdw>
              </a:effectLst>
            </a:endParaRPr>
          </a:p>
        </p:txBody>
      </p:sp>
      <p:grpSp>
        <p:nvGrpSpPr>
          <p:cNvPr id="29" name="Group 28">
            <a:extLst>
              <a:ext uri="{FF2B5EF4-FFF2-40B4-BE49-F238E27FC236}">
                <a16:creationId xmlns:a16="http://schemas.microsoft.com/office/drawing/2014/main" id="{F16692D7-26C1-4863-8BB6-B116C4B25E68}"/>
              </a:ext>
            </a:extLst>
          </p:cNvPr>
          <p:cNvGrpSpPr/>
          <p:nvPr/>
        </p:nvGrpSpPr>
        <p:grpSpPr>
          <a:xfrm>
            <a:off x="5212547" y="1058635"/>
            <a:ext cx="7254875" cy="5581633"/>
            <a:chOff x="4937125" y="662776"/>
            <a:chExt cx="7254875" cy="5581633"/>
          </a:xfrm>
        </p:grpSpPr>
        <p:sp>
          <p:nvSpPr>
            <p:cNvPr id="26" name="Block Arc 25">
              <a:extLst>
                <a:ext uri="{FF2B5EF4-FFF2-40B4-BE49-F238E27FC236}">
                  <a16:creationId xmlns:a16="http://schemas.microsoft.com/office/drawing/2014/main" id="{83B50DE9-235B-468F-BFEA-B0125BC08E26}"/>
                </a:ext>
              </a:extLst>
            </p:cNvPr>
            <p:cNvSpPr/>
            <p:nvPr/>
          </p:nvSpPr>
          <p:spPr>
            <a:xfrm rot="19059823">
              <a:off x="5784563" y="710998"/>
              <a:ext cx="5564965" cy="5504668"/>
            </a:xfrm>
            <a:prstGeom prst="blockArc">
              <a:avLst>
                <a:gd name="adj1" fmla="val 12837533"/>
                <a:gd name="adj2" fmla="val 18789287"/>
                <a:gd name="adj3" fmla="val 33860"/>
              </a:avLst>
            </a:prstGeom>
            <a:solidFill>
              <a:srgbClr val="CCFF99">
                <a:alpha val="50196"/>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ffectLst>
                  <a:outerShdw blurRad="50800" dist="38100" dir="8100000" algn="tr" rotWithShape="0">
                    <a:prstClr val="black">
                      <a:alpha val="40000"/>
                    </a:prstClr>
                  </a:outerShdw>
                </a:effectLst>
              </a:endParaRPr>
            </a:p>
          </p:txBody>
        </p:sp>
        <p:grpSp>
          <p:nvGrpSpPr>
            <p:cNvPr id="8" name="Group 7">
              <a:extLst>
                <a:ext uri="{FF2B5EF4-FFF2-40B4-BE49-F238E27FC236}">
                  <a16:creationId xmlns:a16="http://schemas.microsoft.com/office/drawing/2014/main" id="{DF2535A9-06BC-4C82-8D44-6BE96EEAA172}"/>
                </a:ext>
              </a:extLst>
            </p:cNvPr>
            <p:cNvGrpSpPr/>
            <p:nvPr/>
          </p:nvGrpSpPr>
          <p:grpSpPr>
            <a:xfrm>
              <a:off x="4937125" y="662776"/>
              <a:ext cx="7254875" cy="5581633"/>
              <a:chOff x="4842785" y="642813"/>
              <a:chExt cx="7254875" cy="5581633"/>
            </a:xfrm>
          </p:grpSpPr>
          <p:grpSp>
            <p:nvGrpSpPr>
              <p:cNvPr id="16" name="Group 15">
                <a:extLst>
                  <a:ext uri="{FF2B5EF4-FFF2-40B4-BE49-F238E27FC236}">
                    <a16:creationId xmlns:a16="http://schemas.microsoft.com/office/drawing/2014/main" id="{DA28510F-66D3-4EFC-A077-69C30EE049A9}"/>
                  </a:ext>
                </a:extLst>
              </p:cNvPr>
              <p:cNvGrpSpPr/>
              <p:nvPr/>
            </p:nvGrpSpPr>
            <p:grpSpPr>
              <a:xfrm>
                <a:off x="4842785" y="642813"/>
                <a:ext cx="7254875" cy="5557044"/>
                <a:chOff x="1030288" y="688618"/>
                <a:chExt cx="7254875" cy="5557044"/>
              </a:xfrm>
            </p:grpSpPr>
            <p:grpSp>
              <p:nvGrpSpPr>
                <p:cNvPr id="14" name="Group 13">
                  <a:extLst>
                    <a:ext uri="{FF2B5EF4-FFF2-40B4-BE49-F238E27FC236}">
                      <a16:creationId xmlns:a16="http://schemas.microsoft.com/office/drawing/2014/main" id="{37C096C6-CC2B-49F4-877A-E51E2E66E32F}"/>
                    </a:ext>
                  </a:extLst>
                </p:cNvPr>
                <p:cNvGrpSpPr/>
                <p:nvPr/>
              </p:nvGrpSpPr>
              <p:grpSpPr>
                <a:xfrm>
                  <a:off x="1879203" y="688618"/>
                  <a:ext cx="5557044" cy="5557044"/>
                  <a:chOff x="2136378" y="1185148"/>
                  <a:chExt cx="5557044" cy="5557044"/>
                </a:xfrm>
              </p:grpSpPr>
              <p:sp>
                <p:nvSpPr>
                  <p:cNvPr id="13" name="Oval 12">
                    <a:extLst>
                      <a:ext uri="{FF2B5EF4-FFF2-40B4-BE49-F238E27FC236}">
                        <a16:creationId xmlns:a16="http://schemas.microsoft.com/office/drawing/2014/main" id="{C0709F7F-222A-4C6F-A162-3B446E481C02}"/>
                      </a:ext>
                    </a:extLst>
                  </p:cNvPr>
                  <p:cNvSpPr/>
                  <p:nvPr/>
                </p:nvSpPr>
                <p:spPr>
                  <a:xfrm>
                    <a:off x="3300612" y="2952605"/>
                    <a:ext cx="3211512" cy="141573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6B48FDF-96DE-47D8-A53A-9DCCED2C7AD4}"/>
                      </a:ext>
                    </a:extLst>
                  </p:cNvPr>
                  <p:cNvSpPr/>
                  <p:nvPr/>
                </p:nvSpPr>
                <p:spPr>
                  <a:xfrm>
                    <a:off x="2136378" y="1185148"/>
                    <a:ext cx="5557044" cy="5557044"/>
                  </a:xfrm>
                  <a:prstGeom prst="ellipse">
                    <a:avLst/>
                  </a:prstGeom>
                  <a:noFill/>
                  <a:ln w="7302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139F00B5-8C23-4FD2-B6F5-AC14DFEE433C}"/>
                    </a:ext>
                  </a:extLst>
                </p:cNvPr>
                <p:cNvGrpSpPr/>
                <p:nvPr/>
              </p:nvGrpSpPr>
              <p:grpSpPr>
                <a:xfrm>
                  <a:off x="1030288" y="1048848"/>
                  <a:ext cx="7254875" cy="4836584"/>
                  <a:chOff x="4937125" y="395817"/>
                  <a:chExt cx="7254875" cy="4836584"/>
                </a:xfrm>
              </p:grpSpPr>
              <p:grpSp>
                <p:nvGrpSpPr>
                  <p:cNvPr id="7" name="Group 6">
                    <a:extLst>
                      <a:ext uri="{FF2B5EF4-FFF2-40B4-BE49-F238E27FC236}">
                        <a16:creationId xmlns:a16="http://schemas.microsoft.com/office/drawing/2014/main" id="{F92111BA-83F9-4523-9734-BB9BEE0402D8}"/>
                      </a:ext>
                    </a:extLst>
                  </p:cNvPr>
                  <p:cNvGrpSpPr/>
                  <p:nvPr/>
                </p:nvGrpSpPr>
                <p:grpSpPr>
                  <a:xfrm>
                    <a:off x="4937125" y="395817"/>
                    <a:ext cx="7254875" cy="4836584"/>
                    <a:chOff x="3565525" y="414867"/>
                    <a:chExt cx="7254875" cy="4836584"/>
                  </a:xfrm>
                </p:grpSpPr>
                <p:sp>
                  <p:nvSpPr>
                    <p:cNvPr id="6" name="TextBox 5">
                      <a:extLst>
                        <a:ext uri="{FF2B5EF4-FFF2-40B4-BE49-F238E27FC236}">
                          <a16:creationId xmlns:a16="http://schemas.microsoft.com/office/drawing/2014/main" id="{3A993371-1CF5-4765-BF32-C80BDCCB163E}"/>
                        </a:ext>
                      </a:extLst>
                    </p:cNvPr>
                    <p:cNvSpPr txBox="1"/>
                    <p:nvPr/>
                  </p:nvSpPr>
                  <p:spPr>
                    <a:xfrm>
                      <a:off x="5526087" y="1889505"/>
                      <a:ext cx="3333750" cy="1341656"/>
                    </a:xfrm>
                    <a:prstGeom prst="octagon">
                      <a:avLst/>
                    </a:prstGeom>
                    <a:noFill/>
                    <a:ln>
                      <a:noFill/>
                    </a:ln>
                  </p:spPr>
                  <p:txBody>
                    <a:bodyPr wrap="square" lIns="0" rIns="0" rtlCol="0">
                      <a:spAutoFit/>
                    </a:bodyPr>
                    <a:lstStyle/>
                    <a:p>
                      <a:pPr algn="ctr"/>
                      <a:r>
                        <a:rPr lang="en-US" sz="2000" b="1" dirty="0"/>
                        <a:t>Civil Infrastructure General </a:t>
                      </a:r>
                      <a:br>
                        <a:rPr lang="en-US" sz="2000" b="1" dirty="0"/>
                      </a:br>
                      <a:r>
                        <a:rPr lang="en-US" sz="2000" b="1" dirty="0"/>
                        <a:t>Asset Life-Cycle Phases</a:t>
                      </a:r>
                    </a:p>
                    <a:p>
                      <a:pPr algn="ctr"/>
                      <a:r>
                        <a:rPr lang="en-US" sz="1600" dirty="0"/>
                        <a:t>(Hooper et al. 2009)</a:t>
                      </a:r>
                      <a:endParaRPr lang="en-US" sz="2000" dirty="0"/>
                    </a:p>
                  </p:txBody>
                </p:sp>
                <p:graphicFrame>
                  <p:nvGraphicFramePr>
                    <p:cNvPr id="5" name="Diagram 4">
                      <a:extLst>
                        <a:ext uri="{FF2B5EF4-FFF2-40B4-BE49-F238E27FC236}">
                          <a16:creationId xmlns:a16="http://schemas.microsoft.com/office/drawing/2014/main" id="{68A8206F-152D-4A7A-A9D1-842243A440C4}"/>
                        </a:ext>
                      </a:extLst>
                    </p:cNvPr>
                    <p:cNvGraphicFramePr/>
                    <p:nvPr>
                      <p:extLst/>
                    </p:nvPr>
                  </p:nvGraphicFramePr>
                  <p:xfrm>
                    <a:off x="3565525" y="414867"/>
                    <a:ext cx="7254875" cy="483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sp>
                <p:nvSpPr>
                  <p:cNvPr id="9" name="Rectangle: Rounded Corners 8">
                    <a:extLst>
                      <a:ext uri="{FF2B5EF4-FFF2-40B4-BE49-F238E27FC236}">
                        <a16:creationId xmlns:a16="http://schemas.microsoft.com/office/drawing/2014/main" id="{7D07B975-064C-43ED-B973-F83C06E32396}"/>
                      </a:ext>
                    </a:extLst>
                  </p:cNvPr>
                  <p:cNvSpPr/>
                  <p:nvPr/>
                </p:nvSpPr>
                <p:spPr>
                  <a:xfrm>
                    <a:off x="5859463" y="2504546"/>
                    <a:ext cx="1009650" cy="60007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27FD1554-E0DD-436A-94C9-9C76C56785E1}"/>
                      </a:ext>
                    </a:extLst>
                  </p:cNvPr>
                  <p:cNvSpPr/>
                  <p:nvPr/>
                </p:nvSpPr>
                <p:spPr>
                  <a:xfrm>
                    <a:off x="7019925" y="675747"/>
                    <a:ext cx="877560" cy="429154"/>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7" name="Oval 16">
                <a:extLst>
                  <a:ext uri="{FF2B5EF4-FFF2-40B4-BE49-F238E27FC236}">
                    <a16:creationId xmlns:a16="http://schemas.microsoft.com/office/drawing/2014/main" id="{D899D572-DCAE-460D-83DA-F39D209E3248}"/>
                  </a:ext>
                </a:extLst>
              </p:cNvPr>
              <p:cNvSpPr/>
              <p:nvPr/>
            </p:nvSpPr>
            <p:spPr>
              <a:xfrm>
                <a:off x="10215717" y="746855"/>
                <a:ext cx="432619" cy="432619"/>
              </a:xfrm>
              <a:prstGeom prst="ellipse">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8" name="Oval 17">
                <a:extLst>
                  <a:ext uri="{FF2B5EF4-FFF2-40B4-BE49-F238E27FC236}">
                    <a16:creationId xmlns:a16="http://schemas.microsoft.com/office/drawing/2014/main" id="{580C8585-A641-490D-8598-CEFED41A6795}"/>
                  </a:ext>
                </a:extLst>
              </p:cNvPr>
              <p:cNvSpPr/>
              <p:nvPr/>
            </p:nvSpPr>
            <p:spPr>
              <a:xfrm>
                <a:off x="11349372" y="3195497"/>
                <a:ext cx="432619" cy="432619"/>
              </a:xfrm>
              <a:prstGeom prst="ellipse">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19" name="Oval 18">
                <a:extLst>
                  <a:ext uri="{FF2B5EF4-FFF2-40B4-BE49-F238E27FC236}">
                    <a16:creationId xmlns:a16="http://schemas.microsoft.com/office/drawing/2014/main" id="{F43D6999-D302-4495-A433-35D7445813C9}"/>
                  </a:ext>
                </a:extLst>
              </p:cNvPr>
              <p:cNvSpPr/>
              <p:nvPr/>
            </p:nvSpPr>
            <p:spPr>
              <a:xfrm>
                <a:off x="10215717" y="5779532"/>
                <a:ext cx="432619" cy="432619"/>
              </a:xfrm>
              <a:prstGeom prst="ellipse">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20" name="Oval 19">
                <a:extLst>
                  <a:ext uri="{FF2B5EF4-FFF2-40B4-BE49-F238E27FC236}">
                    <a16:creationId xmlns:a16="http://schemas.microsoft.com/office/drawing/2014/main" id="{A60D9BDD-65D4-4156-BE23-66A84EA89FC6}"/>
                  </a:ext>
                </a:extLst>
              </p:cNvPr>
              <p:cNvSpPr/>
              <p:nvPr/>
            </p:nvSpPr>
            <p:spPr>
              <a:xfrm>
                <a:off x="6422136" y="5791827"/>
                <a:ext cx="432619" cy="432619"/>
              </a:xfrm>
              <a:prstGeom prst="ellipse">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21" name="Oval 20">
                <a:extLst>
                  <a:ext uri="{FF2B5EF4-FFF2-40B4-BE49-F238E27FC236}">
                    <a16:creationId xmlns:a16="http://schemas.microsoft.com/office/drawing/2014/main" id="{136FF0C7-6649-4EB3-908C-190AA5960CE6}"/>
                  </a:ext>
                </a:extLst>
              </p:cNvPr>
              <p:cNvSpPr/>
              <p:nvPr/>
            </p:nvSpPr>
            <p:spPr>
              <a:xfrm>
                <a:off x="5158453" y="3195498"/>
                <a:ext cx="432619" cy="432619"/>
              </a:xfrm>
              <a:prstGeom prst="ellipse">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a:t>
                </a:r>
              </a:p>
            </p:txBody>
          </p:sp>
          <p:sp>
            <p:nvSpPr>
              <p:cNvPr id="22" name="Oval 21">
                <a:extLst>
                  <a:ext uri="{FF2B5EF4-FFF2-40B4-BE49-F238E27FC236}">
                    <a16:creationId xmlns:a16="http://schemas.microsoft.com/office/drawing/2014/main" id="{95F63291-4BEA-4644-A7E8-947379F254A0}"/>
                  </a:ext>
                </a:extLst>
              </p:cNvPr>
              <p:cNvSpPr/>
              <p:nvPr/>
            </p:nvSpPr>
            <p:spPr>
              <a:xfrm>
                <a:off x="6422137" y="746855"/>
                <a:ext cx="432619" cy="432619"/>
              </a:xfrm>
              <a:prstGeom prst="ellipse">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a:t>
                </a:r>
              </a:p>
            </p:txBody>
          </p:sp>
        </p:grpSp>
        <p:sp>
          <p:nvSpPr>
            <p:cNvPr id="27" name="Rectangle 26">
              <a:extLst>
                <a:ext uri="{FF2B5EF4-FFF2-40B4-BE49-F238E27FC236}">
                  <a16:creationId xmlns:a16="http://schemas.microsoft.com/office/drawing/2014/main" id="{3B7AA753-6434-4806-B001-5FDFD573BD0B}"/>
                </a:ext>
              </a:extLst>
            </p:cNvPr>
            <p:cNvSpPr/>
            <p:nvPr/>
          </p:nvSpPr>
          <p:spPr>
            <a:xfrm rot="19805321">
              <a:off x="6610215" y="2232537"/>
              <a:ext cx="2031032" cy="323759"/>
            </a:xfrm>
            <a:prstGeom prst="rect">
              <a:avLst/>
            </a:prstGeom>
            <a:noFill/>
          </p:spPr>
          <p:txBody>
            <a:bodyPr wrap="none" lIns="91440" tIns="45720" rIns="91440" bIns="45720">
              <a:prstTxWarp prst="textArchUp">
                <a:avLst>
                  <a:gd name="adj" fmla="val 10676012"/>
                </a:avLst>
              </a:prstTxWarp>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Asset Management</a:t>
              </a:r>
            </a:p>
          </p:txBody>
        </p:sp>
      </p:grpSp>
      <p:sp>
        <p:nvSpPr>
          <p:cNvPr id="30" name="Rectangle: Rounded Corners 29">
            <a:extLst>
              <a:ext uri="{FF2B5EF4-FFF2-40B4-BE49-F238E27FC236}">
                <a16:creationId xmlns:a16="http://schemas.microsoft.com/office/drawing/2014/main" id="{D85B490A-3C83-4CE3-87F7-03CF96177DDA}"/>
              </a:ext>
            </a:extLst>
          </p:cNvPr>
          <p:cNvSpPr/>
          <p:nvPr/>
        </p:nvSpPr>
        <p:spPr>
          <a:xfrm>
            <a:off x="3663037" y="2143562"/>
            <a:ext cx="2927955" cy="763727"/>
          </a:xfrm>
          <a:prstGeom prst="round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71450" indent="-171450">
              <a:buFont typeface="Arial" panose="020B0604020202020204" pitchFamily="34" charset="0"/>
              <a:buChar char="•"/>
            </a:pPr>
            <a:r>
              <a:rPr lang="en-US" sz="1200" dirty="0">
                <a:solidFill>
                  <a:schemeClr val="tx1"/>
                </a:solidFill>
              </a:rPr>
              <a:t>Damage and Disruptions from Hazards</a:t>
            </a:r>
          </a:p>
          <a:p>
            <a:pPr marL="171450" indent="-171450">
              <a:buFont typeface="Arial" panose="020B0604020202020204" pitchFamily="34" charset="0"/>
              <a:buChar char="•"/>
            </a:pPr>
            <a:r>
              <a:rPr lang="en-US" sz="1200" dirty="0">
                <a:solidFill>
                  <a:schemeClr val="tx1"/>
                </a:solidFill>
              </a:rPr>
              <a:t>Deferred Maintenance</a:t>
            </a:r>
          </a:p>
          <a:p>
            <a:pPr marL="171450" indent="-171450">
              <a:buFont typeface="Arial" panose="020B0604020202020204" pitchFamily="34" charset="0"/>
              <a:buChar char="•"/>
            </a:pPr>
            <a:r>
              <a:rPr lang="en-US" sz="1200" dirty="0">
                <a:solidFill>
                  <a:schemeClr val="tx1"/>
                </a:solidFill>
              </a:rPr>
              <a:t>Heavy Traffic</a:t>
            </a:r>
          </a:p>
        </p:txBody>
      </p:sp>
    </p:spTree>
    <p:extLst>
      <p:ext uri="{BB962C8B-B14F-4D97-AF65-F5344CB8AC3E}">
        <p14:creationId xmlns:p14="http://schemas.microsoft.com/office/powerpoint/2010/main" val="2906018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Oval 181">
            <a:extLst>
              <a:ext uri="{FF2B5EF4-FFF2-40B4-BE49-F238E27FC236}">
                <a16:creationId xmlns:a16="http://schemas.microsoft.com/office/drawing/2014/main" id="{63D89C4D-92F8-4009-B8C6-E3D2D1F31A6D}"/>
              </a:ext>
            </a:extLst>
          </p:cNvPr>
          <p:cNvSpPr/>
          <p:nvPr/>
        </p:nvSpPr>
        <p:spPr>
          <a:xfrm>
            <a:off x="2184252" y="3395661"/>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88" name="Oval 187">
            <a:extLst>
              <a:ext uri="{FF2B5EF4-FFF2-40B4-BE49-F238E27FC236}">
                <a16:creationId xmlns:a16="http://schemas.microsoft.com/office/drawing/2014/main" id="{882BC6B1-5880-4D03-A012-9AC65EBB6B07}"/>
              </a:ext>
            </a:extLst>
          </p:cNvPr>
          <p:cNvSpPr/>
          <p:nvPr/>
        </p:nvSpPr>
        <p:spPr>
          <a:xfrm>
            <a:off x="2184252" y="3573462"/>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34" name="Oval 633">
            <a:extLst>
              <a:ext uri="{FF2B5EF4-FFF2-40B4-BE49-F238E27FC236}">
                <a16:creationId xmlns:a16="http://schemas.microsoft.com/office/drawing/2014/main" id="{FE807EDB-69BE-49B3-9344-4B0A271DB314}"/>
              </a:ext>
            </a:extLst>
          </p:cNvPr>
          <p:cNvSpPr/>
          <p:nvPr/>
        </p:nvSpPr>
        <p:spPr>
          <a:xfrm>
            <a:off x="2225048" y="2482478"/>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35" name="Oval 634">
            <a:extLst>
              <a:ext uri="{FF2B5EF4-FFF2-40B4-BE49-F238E27FC236}">
                <a16:creationId xmlns:a16="http://schemas.microsoft.com/office/drawing/2014/main" id="{1B5B2451-0E2D-472B-8AAD-D26DA030207A}"/>
              </a:ext>
            </a:extLst>
          </p:cNvPr>
          <p:cNvSpPr/>
          <p:nvPr/>
        </p:nvSpPr>
        <p:spPr>
          <a:xfrm>
            <a:off x="2233759" y="2767287"/>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49" name="Oval 648">
            <a:extLst>
              <a:ext uri="{FF2B5EF4-FFF2-40B4-BE49-F238E27FC236}">
                <a16:creationId xmlns:a16="http://schemas.microsoft.com/office/drawing/2014/main" id="{517F4BD9-0C04-43C0-B2F2-C68582E2C2C7}"/>
              </a:ext>
            </a:extLst>
          </p:cNvPr>
          <p:cNvSpPr/>
          <p:nvPr/>
        </p:nvSpPr>
        <p:spPr>
          <a:xfrm>
            <a:off x="3957406" y="531420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9" name="Rectangle 18">
            <a:extLst>
              <a:ext uri="{FF2B5EF4-FFF2-40B4-BE49-F238E27FC236}">
                <a16:creationId xmlns:a16="http://schemas.microsoft.com/office/drawing/2014/main" id="{822C574C-2883-4FE7-A3D5-29BC33FFB910}"/>
              </a:ext>
            </a:extLst>
          </p:cNvPr>
          <p:cNvSpPr/>
          <p:nvPr/>
        </p:nvSpPr>
        <p:spPr>
          <a:xfrm>
            <a:off x="5685909" y="4792864"/>
            <a:ext cx="69228" cy="692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132" name="Oval 131">
            <a:extLst>
              <a:ext uri="{FF2B5EF4-FFF2-40B4-BE49-F238E27FC236}">
                <a16:creationId xmlns:a16="http://schemas.microsoft.com/office/drawing/2014/main" id="{1907B84C-6F94-4E8A-84D2-C60CD7A782A2}"/>
              </a:ext>
            </a:extLst>
          </p:cNvPr>
          <p:cNvSpPr/>
          <p:nvPr/>
        </p:nvSpPr>
        <p:spPr>
          <a:xfrm>
            <a:off x="5420246" y="338098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63" name="Oval 162">
            <a:extLst>
              <a:ext uri="{FF2B5EF4-FFF2-40B4-BE49-F238E27FC236}">
                <a16:creationId xmlns:a16="http://schemas.microsoft.com/office/drawing/2014/main" id="{1D94621A-0A67-4656-BD77-CD89074C0A21}"/>
              </a:ext>
            </a:extLst>
          </p:cNvPr>
          <p:cNvSpPr/>
          <p:nvPr/>
        </p:nvSpPr>
        <p:spPr>
          <a:xfrm>
            <a:off x="5386726" y="3601764"/>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13" name="Oval 112">
            <a:extLst>
              <a:ext uri="{FF2B5EF4-FFF2-40B4-BE49-F238E27FC236}">
                <a16:creationId xmlns:a16="http://schemas.microsoft.com/office/drawing/2014/main" id="{9BDB0528-C2CD-44C5-9B76-38939A5F1885}"/>
              </a:ext>
            </a:extLst>
          </p:cNvPr>
          <p:cNvSpPr/>
          <p:nvPr/>
        </p:nvSpPr>
        <p:spPr>
          <a:xfrm>
            <a:off x="5369718" y="199464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32" name="Oval 531">
            <a:extLst>
              <a:ext uri="{FF2B5EF4-FFF2-40B4-BE49-F238E27FC236}">
                <a16:creationId xmlns:a16="http://schemas.microsoft.com/office/drawing/2014/main" id="{9A0F7098-9975-44BD-9E28-68B4E8928F92}"/>
              </a:ext>
            </a:extLst>
          </p:cNvPr>
          <p:cNvSpPr/>
          <p:nvPr/>
        </p:nvSpPr>
        <p:spPr>
          <a:xfrm>
            <a:off x="5476511" y="3016423"/>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35" name="Oval 534">
            <a:extLst>
              <a:ext uri="{FF2B5EF4-FFF2-40B4-BE49-F238E27FC236}">
                <a16:creationId xmlns:a16="http://schemas.microsoft.com/office/drawing/2014/main" id="{CC5EC2A1-DF4F-48FE-8A1F-CC688C371F10}"/>
              </a:ext>
            </a:extLst>
          </p:cNvPr>
          <p:cNvSpPr/>
          <p:nvPr/>
        </p:nvSpPr>
        <p:spPr>
          <a:xfrm>
            <a:off x="4024326" y="180915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49" name="Oval 548">
            <a:extLst>
              <a:ext uri="{FF2B5EF4-FFF2-40B4-BE49-F238E27FC236}">
                <a16:creationId xmlns:a16="http://schemas.microsoft.com/office/drawing/2014/main" id="{7811C8AD-59A5-403D-AB4F-B2CB11544286}"/>
              </a:ext>
            </a:extLst>
          </p:cNvPr>
          <p:cNvSpPr/>
          <p:nvPr/>
        </p:nvSpPr>
        <p:spPr>
          <a:xfrm>
            <a:off x="3957406" y="4765623"/>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36" name="Oval 635">
            <a:extLst>
              <a:ext uri="{FF2B5EF4-FFF2-40B4-BE49-F238E27FC236}">
                <a16:creationId xmlns:a16="http://schemas.microsoft.com/office/drawing/2014/main" id="{DE1F2EBE-C8D1-440B-9015-D8ADC419E711}"/>
              </a:ext>
            </a:extLst>
          </p:cNvPr>
          <p:cNvSpPr/>
          <p:nvPr/>
        </p:nvSpPr>
        <p:spPr>
          <a:xfrm>
            <a:off x="787502" y="393218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60" name="Oval 659">
            <a:extLst>
              <a:ext uri="{FF2B5EF4-FFF2-40B4-BE49-F238E27FC236}">
                <a16:creationId xmlns:a16="http://schemas.microsoft.com/office/drawing/2014/main" id="{BB5E8278-8178-4948-A3CF-B7BF7532018C}"/>
              </a:ext>
            </a:extLst>
          </p:cNvPr>
          <p:cNvSpPr/>
          <p:nvPr/>
        </p:nvSpPr>
        <p:spPr>
          <a:xfrm>
            <a:off x="2052152" y="4720238"/>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20" name="Oval 419">
            <a:extLst>
              <a:ext uri="{FF2B5EF4-FFF2-40B4-BE49-F238E27FC236}">
                <a16:creationId xmlns:a16="http://schemas.microsoft.com/office/drawing/2014/main" id="{436A1D68-BD4B-406D-BF8D-F92B0BA59DF4}"/>
              </a:ext>
            </a:extLst>
          </p:cNvPr>
          <p:cNvSpPr/>
          <p:nvPr/>
        </p:nvSpPr>
        <p:spPr>
          <a:xfrm>
            <a:off x="5381800" y="524315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74" name="Oval 573">
            <a:extLst>
              <a:ext uri="{FF2B5EF4-FFF2-40B4-BE49-F238E27FC236}">
                <a16:creationId xmlns:a16="http://schemas.microsoft.com/office/drawing/2014/main" id="{1C79C71F-0AA7-4802-B3CF-EA78B0F3E25E}"/>
              </a:ext>
            </a:extLst>
          </p:cNvPr>
          <p:cNvSpPr/>
          <p:nvPr/>
        </p:nvSpPr>
        <p:spPr>
          <a:xfrm>
            <a:off x="5480101" y="5416103"/>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 name="Rectangle: Rounded Corners 3">
            <a:extLst>
              <a:ext uri="{FF2B5EF4-FFF2-40B4-BE49-F238E27FC236}">
                <a16:creationId xmlns:a16="http://schemas.microsoft.com/office/drawing/2014/main" id="{7717BD73-D673-408C-8A7B-EDC9CBE1249D}"/>
              </a:ext>
            </a:extLst>
          </p:cNvPr>
          <p:cNvSpPr/>
          <p:nvPr/>
        </p:nvSpPr>
        <p:spPr>
          <a:xfrm>
            <a:off x="3566053" y="1151574"/>
            <a:ext cx="2426329" cy="4635374"/>
          </a:xfrm>
          <a:prstGeom prst="round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01" name="Oval 400">
            <a:extLst>
              <a:ext uri="{FF2B5EF4-FFF2-40B4-BE49-F238E27FC236}">
                <a16:creationId xmlns:a16="http://schemas.microsoft.com/office/drawing/2014/main" id="{434ABFB1-DC23-45D2-8D1D-458698EE647C}"/>
              </a:ext>
            </a:extLst>
          </p:cNvPr>
          <p:cNvSpPr/>
          <p:nvPr/>
        </p:nvSpPr>
        <p:spPr>
          <a:xfrm>
            <a:off x="8955311" y="227633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79" name="Oval 378">
            <a:extLst>
              <a:ext uri="{FF2B5EF4-FFF2-40B4-BE49-F238E27FC236}">
                <a16:creationId xmlns:a16="http://schemas.microsoft.com/office/drawing/2014/main" id="{D39C51D8-E991-436D-8E82-99BFC54BBE1E}"/>
              </a:ext>
            </a:extLst>
          </p:cNvPr>
          <p:cNvSpPr/>
          <p:nvPr/>
        </p:nvSpPr>
        <p:spPr>
          <a:xfrm>
            <a:off x="7440316" y="420169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80" name="Oval 379">
            <a:extLst>
              <a:ext uri="{FF2B5EF4-FFF2-40B4-BE49-F238E27FC236}">
                <a16:creationId xmlns:a16="http://schemas.microsoft.com/office/drawing/2014/main" id="{5F9ACCF5-AF72-4B66-BE20-D57519781398}"/>
              </a:ext>
            </a:extLst>
          </p:cNvPr>
          <p:cNvSpPr/>
          <p:nvPr/>
        </p:nvSpPr>
        <p:spPr>
          <a:xfrm>
            <a:off x="7433100" y="329066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48" name="Oval 447">
            <a:extLst>
              <a:ext uri="{FF2B5EF4-FFF2-40B4-BE49-F238E27FC236}">
                <a16:creationId xmlns:a16="http://schemas.microsoft.com/office/drawing/2014/main" id="{93B6E721-41C5-4FF8-949F-12CBF7AA32DA}"/>
              </a:ext>
            </a:extLst>
          </p:cNvPr>
          <p:cNvSpPr/>
          <p:nvPr/>
        </p:nvSpPr>
        <p:spPr>
          <a:xfrm>
            <a:off x="7533439" y="1998281"/>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16" name="Oval 115">
            <a:extLst>
              <a:ext uri="{FF2B5EF4-FFF2-40B4-BE49-F238E27FC236}">
                <a16:creationId xmlns:a16="http://schemas.microsoft.com/office/drawing/2014/main" id="{59615318-E5F4-498A-8D3E-E1730D5A901D}"/>
              </a:ext>
            </a:extLst>
          </p:cNvPr>
          <p:cNvSpPr/>
          <p:nvPr/>
        </p:nvSpPr>
        <p:spPr>
          <a:xfrm>
            <a:off x="5439519" y="180530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dirty="0">
              <a:solidFill>
                <a:prstClr val="white"/>
              </a:solidFill>
              <a:latin typeface="Calibri" panose="020F0502020204030204"/>
            </a:endParaRPr>
          </a:p>
        </p:txBody>
      </p:sp>
      <p:sp>
        <p:nvSpPr>
          <p:cNvPr id="359" name="Oval 358">
            <a:extLst>
              <a:ext uri="{FF2B5EF4-FFF2-40B4-BE49-F238E27FC236}">
                <a16:creationId xmlns:a16="http://schemas.microsoft.com/office/drawing/2014/main" id="{A91AE43D-672E-47FC-BCB3-B2DF418319CE}"/>
              </a:ext>
            </a:extLst>
          </p:cNvPr>
          <p:cNvSpPr/>
          <p:nvPr/>
        </p:nvSpPr>
        <p:spPr>
          <a:xfrm>
            <a:off x="720684" y="3479894"/>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00" name="Oval 399">
            <a:extLst>
              <a:ext uri="{FF2B5EF4-FFF2-40B4-BE49-F238E27FC236}">
                <a16:creationId xmlns:a16="http://schemas.microsoft.com/office/drawing/2014/main" id="{8F8D0252-1F26-4F20-84FA-4410A0A0FCA5}"/>
              </a:ext>
            </a:extLst>
          </p:cNvPr>
          <p:cNvSpPr/>
          <p:nvPr/>
        </p:nvSpPr>
        <p:spPr>
          <a:xfrm>
            <a:off x="8843937" y="180677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65" name="Oval 464">
            <a:extLst>
              <a:ext uri="{FF2B5EF4-FFF2-40B4-BE49-F238E27FC236}">
                <a16:creationId xmlns:a16="http://schemas.microsoft.com/office/drawing/2014/main" id="{8D619597-1322-4308-BF0D-1D8261C57E80}"/>
              </a:ext>
            </a:extLst>
          </p:cNvPr>
          <p:cNvSpPr/>
          <p:nvPr/>
        </p:nvSpPr>
        <p:spPr>
          <a:xfrm>
            <a:off x="7554662" y="158287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76" name="Oval 475">
            <a:extLst>
              <a:ext uri="{FF2B5EF4-FFF2-40B4-BE49-F238E27FC236}">
                <a16:creationId xmlns:a16="http://schemas.microsoft.com/office/drawing/2014/main" id="{EA3EB88C-AFDF-4492-98B3-06A7DFEDFECB}"/>
              </a:ext>
            </a:extLst>
          </p:cNvPr>
          <p:cNvSpPr/>
          <p:nvPr/>
        </p:nvSpPr>
        <p:spPr>
          <a:xfrm>
            <a:off x="7310017" y="312396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67" name="Rectangle 166">
            <a:extLst>
              <a:ext uri="{FF2B5EF4-FFF2-40B4-BE49-F238E27FC236}">
                <a16:creationId xmlns:a16="http://schemas.microsoft.com/office/drawing/2014/main" id="{AE7EA1C1-8DD5-4A75-A6A9-C28DDDA96DAA}"/>
              </a:ext>
            </a:extLst>
          </p:cNvPr>
          <p:cNvSpPr/>
          <p:nvPr/>
        </p:nvSpPr>
        <p:spPr>
          <a:xfrm>
            <a:off x="9308771" y="4836500"/>
            <a:ext cx="111538" cy="18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86" name="Rectangle: Rounded Corners 185">
            <a:extLst>
              <a:ext uri="{FF2B5EF4-FFF2-40B4-BE49-F238E27FC236}">
                <a16:creationId xmlns:a16="http://schemas.microsoft.com/office/drawing/2014/main" id="{18F7F4B3-358A-400C-8FB7-94ECBC7F4DBD}"/>
              </a:ext>
            </a:extLst>
          </p:cNvPr>
          <p:cNvSpPr/>
          <p:nvPr/>
        </p:nvSpPr>
        <p:spPr>
          <a:xfrm>
            <a:off x="329856" y="1218663"/>
            <a:ext cx="2426329" cy="4112208"/>
          </a:xfrm>
          <a:prstGeom prst="roundRect">
            <a:avLst/>
          </a:prstGeom>
          <a:solidFill>
            <a:schemeClr val="bg1"/>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US" sz="1801" dirty="0">
              <a:solidFill>
                <a:srgbClr val="FFC000">
                  <a:lumMod val="75000"/>
                </a:srgbClr>
              </a:solidFill>
              <a:latin typeface="Calibri" panose="020F0502020204030204"/>
            </a:endParaRPr>
          </a:p>
        </p:txBody>
      </p:sp>
      <p:sp>
        <p:nvSpPr>
          <p:cNvPr id="187" name="TextBox 186">
            <a:extLst>
              <a:ext uri="{FF2B5EF4-FFF2-40B4-BE49-F238E27FC236}">
                <a16:creationId xmlns:a16="http://schemas.microsoft.com/office/drawing/2014/main" id="{6C4ED071-D71C-45D6-9A99-9699DED59199}"/>
              </a:ext>
            </a:extLst>
          </p:cNvPr>
          <p:cNvSpPr txBox="1"/>
          <p:nvPr/>
        </p:nvSpPr>
        <p:spPr>
          <a:xfrm>
            <a:off x="529036" y="1300985"/>
            <a:ext cx="2027977" cy="369460"/>
          </a:xfrm>
          <a:prstGeom prst="rect">
            <a:avLst/>
          </a:prstGeom>
          <a:noFill/>
        </p:spPr>
        <p:txBody>
          <a:bodyPr wrap="square" rtlCol="0">
            <a:spAutoFit/>
          </a:bodyPr>
          <a:lstStyle/>
          <a:p>
            <a:pPr algn="ctr" defTabSz="914445">
              <a:defRPr/>
            </a:pPr>
            <a:r>
              <a:rPr lang="en-US" sz="1801" b="1" dirty="0">
                <a:solidFill>
                  <a:srgbClr val="BF9000"/>
                </a:solidFill>
                <a:latin typeface="Calibri" panose="020F0502020204030204"/>
              </a:rPr>
              <a:t>SUMO Drivers</a:t>
            </a:r>
          </a:p>
        </p:txBody>
      </p:sp>
      <p:sp>
        <p:nvSpPr>
          <p:cNvPr id="190" name="Rectangle: Rounded Corners 189">
            <a:extLst>
              <a:ext uri="{FF2B5EF4-FFF2-40B4-BE49-F238E27FC236}">
                <a16:creationId xmlns:a16="http://schemas.microsoft.com/office/drawing/2014/main" id="{EB0C4DE5-43D8-4C33-8544-9F98496691A8}"/>
              </a:ext>
            </a:extLst>
          </p:cNvPr>
          <p:cNvSpPr/>
          <p:nvPr/>
        </p:nvSpPr>
        <p:spPr>
          <a:xfrm>
            <a:off x="718989" y="2239092"/>
            <a:ext cx="1626633" cy="413977"/>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Characteristics / Rules of behavior</a:t>
            </a:r>
          </a:p>
        </p:txBody>
      </p:sp>
      <p:sp>
        <p:nvSpPr>
          <p:cNvPr id="191" name="Rectangle: Rounded Corners 190">
            <a:extLst>
              <a:ext uri="{FF2B5EF4-FFF2-40B4-BE49-F238E27FC236}">
                <a16:creationId xmlns:a16="http://schemas.microsoft.com/office/drawing/2014/main" id="{AF3B1C7E-B838-4E33-9E33-E4042207EAEE}"/>
              </a:ext>
            </a:extLst>
          </p:cNvPr>
          <p:cNvSpPr/>
          <p:nvPr/>
        </p:nvSpPr>
        <p:spPr>
          <a:xfrm>
            <a:off x="729708" y="1777445"/>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Type</a:t>
            </a:r>
          </a:p>
        </p:txBody>
      </p:sp>
      <p:sp>
        <p:nvSpPr>
          <p:cNvPr id="194" name="Rectangle: Rounded Corners 193">
            <a:extLst>
              <a:ext uri="{FF2B5EF4-FFF2-40B4-BE49-F238E27FC236}">
                <a16:creationId xmlns:a16="http://schemas.microsoft.com/office/drawing/2014/main" id="{5D057CAA-6A68-40CE-A548-8A2260909C12}"/>
              </a:ext>
            </a:extLst>
          </p:cNvPr>
          <p:cNvSpPr/>
          <p:nvPr/>
        </p:nvSpPr>
        <p:spPr>
          <a:xfrm>
            <a:off x="711601" y="2766003"/>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LOS Expectations</a:t>
            </a:r>
          </a:p>
        </p:txBody>
      </p:sp>
      <p:sp>
        <p:nvSpPr>
          <p:cNvPr id="202" name="Hexagon 201">
            <a:extLst>
              <a:ext uri="{FF2B5EF4-FFF2-40B4-BE49-F238E27FC236}">
                <a16:creationId xmlns:a16="http://schemas.microsoft.com/office/drawing/2014/main" id="{B4D35E07-85A5-4A30-8F7A-B85801E3499A}"/>
              </a:ext>
            </a:extLst>
          </p:cNvPr>
          <p:cNvSpPr/>
          <p:nvPr/>
        </p:nvSpPr>
        <p:spPr>
          <a:xfrm>
            <a:off x="692509" y="3946404"/>
            <a:ext cx="1626633" cy="501810"/>
          </a:xfrm>
          <a:prstGeom prst="hexagon">
            <a:avLst>
              <a:gd name="adj" fmla="val 26898"/>
              <a:gd name="vf" fmla="val 11547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Consume/Use</a:t>
            </a:r>
          </a:p>
        </p:txBody>
      </p:sp>
      <p:cxnSp>
        <p:nvCxnSpPr>
          <p:cNvPr id="204" name="Connector: Curved 203">
            <a:extLst>
              <a:ext uri="{FF2B5EF4-FFF2-40B4-BE49-F238E27FC236}">
                <a16:creationId xmlns:a16="http://schemas.microsoft.com/office/drawing/2014/main" id="{146D0D4F-9DB7-4E5C-890F-2466B779B71F}"/>
              </a:ext>
            </a:extLst>
          </p:cNvPr>
          <p:cNvCxnSpPr>
            <a:cxnSpLocks/>
            <a:stCxn id="191" idx="3"/>
            <a:endCxn id="182" idx="7"/>
          </p:cNvCxnSpPr>
          <p:nvPr/>
        </p:nvCxnSpPr>
        <p:spPr>
          <a:xfrm flipH="1">
            <a:off x="2281849" y="1962108"/>
            <a:ext cx="74485" cy="1450293"/>
          </a:xfrm>
          <a:prstGeom prst="bentConnector4">
            <a:avLst>
              <a:gd name="adj1" fmla="val -306903"/>
              <a:gd name="adj2" fmla="val 10001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6" name="Connector: Curved 205">
            <a:extLst>
              <a:ext uri="{FF2B5EF4-FFF2-40B4-BE49-F238E27FC236}">
                <a16:creationId xmlns:a16="http://schemas.microsoft.com/office/drawing/2014/main" id="{B541BFFD-8F99-4475-882E-6BEBAD801EB4}"/>
              </a:ext>
            </a:extLst>
          </p:cNvPr>
          <p:cNvCxnSpPr>
            <a:cxnSpLocks/>
            <a:stCxn id="191" idx="1"/>
            <a:endCxn id="190" idx="1"/>
          </p:cNvCxnSpPr>
          <p:nvPr/>
        </p:nvCxnSpPr>
        <p:spPr>
          <a:xfrm rot="10800000" flipV="1">
            <a:off x="718989" y="1962107"/>
            <a:ext cx="10716" cy="483972"/>
          </a:xfrm>
          <a:prstGeom prst="bentConnector3">
            <a:avLst>
              <a:gd name="adj1" fmla="val 2233060"/>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3" name="Connector: Curved 212">
            <a:extLst>
              <a:ext uri="{FF2B5EF4-FFF2-40B4-BE49-F238E27FC236}">
                <a16:creationId xmlns:a16="http://schemas.microsoft.com/office/drawing/2014/main" id="{907E14A2-63E4-4190-9F94-BD8E13A6E20F}"/>
              </a:ext>
            </a:extLst>
          </p:cNvPr>
          <p:cNvCxnSpPr>
            <a:cxnSpLocks/>
            <a:stCxn id="359" idx="2"/>
            <a:endCxn id="636" idx="2"/>
          </p:cNvCxnSpPr>
          <p:nvPr/>
        </p:nvCxnSpPr>
        <p:spPr>
          <a:xfrm rot="10800000" flipH="1" flipV="1">
            <a:off x="720683" y="3537063"/>
            <a:ext cx="66818" cy="452286"/>
          </a:xfrm>
          <a:prstGeom prst="bentConnector3">
            <a:avLst>
              <a:gd name="adj1" fmla="val -200012"/>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45" name="Connector: Curved 244">
            <a:extLst>
              <a:ext uri="{FF2B5EF4-FFF2-40B4-BE49-F238E27FC236}">
                <a16:creationId xmlns:a16="http://schemas.microsoft.com/office/drawing/2014/main" id="{83491BF2-5228-4C59-B704-DF3690AF543C}"/>
              </a:ext>
            </a:extLst>
          </p:cNvPr>
          <p:cNvCxnSpPr>
            <a:cxnSpLocks/>
            <a:stCxn id="194" idx="1"/>
            <a:endCxn id="195" idx="2"/>
          </p:cNvCxnSpPr>
          <p:nvPr/>
        </p:nvCxnSpPr>
        <p:spPr>
          <a:xfrm rot="10800000" flipH="1" flipV="1">
            <a:off x="711601" y="2950664"/>
            <a:ext cx="18107" cy="1948316"/>
          </a:xfrm>
          <a:prstGeom prst="bentConnector3">
            <a:avLst>
              <a:gd name="adj1" fmla="val -1262565"/>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0241F5A-CD0E-4BFF-B01C-3EC52BB109E3}"/>
              </a:ext>
            </a:extLst>
          </p:cNvPr>
          <p:cNvSpPr txBox="1"/>
          <p:nvPr/>
        </p:nvSpPr>
        <p:spPr>
          <a:xfrm>
            <a:off x="3739639" y="1232978"/>
            <a:ext cx="2182468" cy="369460"/>
          </a:xfrm>
          <a:prstGeom prst="rect">
            <a:avLst/>
          </a:prstGeom>
          <a:noFill/>
        </p:spPr>
        <p:txBody>
          <a:bodyPr wrap="square" rtlCol="0">
            <a:spAutoFit/>
          </a:bodyPr>
          <a:lstStyle/>
          <a:p>
            <a:pPr defTabSz="914445">
              <a:defRPr/>
            </a:pPr>
            <a:r>
              <a:rPr lang="en-US" sz="1801" b="1" dirty="0">
                <a:solidFill>
                  <a:schemeClr val="accent1"/>
                </a:solidFill>
                <a:latin typeface="Calibri" panose="020F0502020204030204"/>
              </a:rPr>
              <a:t>Infrastructure</a:t>
            </a:r>
            <a:r>
              <a:rPr lang="en-US" sz="1801" dirty="0">
                <a:solidFill>
                  <a:schemeClr val="accent1"/>
                </a:solidFill>
                <a:latin typeface="Calibri" panose="020F0502020204030204"/>
              </a:rPr>
              <a:t> </a:t>
            </a:r>
            <a:r>
              <a:rPr lang="en-US" sz="1801" b="1" dirty="0">
                <a:solidFill>
                  <a:schemeClr val="accent1"/>
                </a:solidFill>
                <a:latin typeface="Calibri" panose="020F0502020204030204"/>
              </a:rPr>
              <a:t>Asset</a:t>
            </a:r>
          </a:p>
        </p:txBody>
      </p:sp>
      <p:sp>
        <p:nvSpPr>
          <p:cNvPr id="6" name="Parallelogram 5">
            <a:extLst>
              <a:ext uri="{FF2B5EF4-FFF2-40B4-BE49-F238E27FC236}">
                <a16:creationId xmlns:a16="http://schemas.microsoft.com/office/drawing/2014/main" id="{3744451D-65B9-46C3-A36E-4AA0E9222534}"/>
              </a:ext>
            </a:extLst>
          </p:cNvPr>
          <p:cNvSpPr/>
          <p:nvPr/>
        </p:nvSpPr>
        <p:spPr>
          <a:xfrm>
            <a:off x="3965903" y="1666550"/>
            <a:ext cx="1626633" cy="438912"/>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Physical Attributes</a:t>
            </a:r>
          </a:p>
        </p:txBody>
      </p:sp>
      <p:sp>
        <p:nvSpPr>
          <p:cNvPr id="7" name="Parallelogram 6">
            <a:extLst>
              <a:ext uri="{FF2B5EF4-FFF2-40B4-BE49-F238E27FC236}">
                <a16:creationId xmlns:a16="http://schemas.microsoft.com/office/drawing/2014/main" id="{733AB1DA-410C-4340-A6D7-C311AFC689E1}"/>
              </a:ext>
            </a:extLst>
          </p:cNvPr>
          <p:cNvSpPr/>
          <p:nvPr/>
        </p:nvSpPr>
        <p:spPr>
          <a:xfrm>
            <a:off x="3947798" y="2240123"/>
            <a:ext cx="1662844" cy="434565"/>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Environmental Attributes</a:t>
            </a:r>
          </a:p>
        </p:txBody>
      </p:sp>
      <p:sp>
        <p:nvSpPr>
          <p:cNvPr id="8" name="Rectangle: Rounded Corners 7">
            <a:extLst>
              <a:ext uri="{FF2B5EF4-FFF2-40B4-BE49-F238E27FC236}">
                <a16:creationId xmlns:a16="http://schemas.microsoft.com/office/drawing/2014/main" id="{4F2909D7-34BB-4BEC-882F-2AECB67D05C0}"/>
              </a:ext>
            </a:extLst>
          </p:cNvPr>
          <p:cNvSpPr/>
          <p:nvPr/>
        </p:nvSpPr>
        <p:spPr>
          <a:xfrm>
            <a:off x="3965903" y="2800851"/>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Deterioration Rate</a:t>
            </a:r>
          </a:p>
        </p:txBody>
      </p:sp>
      <p:sp>
        <p:nvSpPr>
          <p:cNvPr id="15" name="Oval 14">
            <a:extLst>
              <a:ext uri="{FF2B5EF4-FFF2-40B4-BE49-F238E27FC236}">
                <a16:creationId xmlns:a16="http://schemas.microsoft.com/office/drawing/2014/main" id="{61F19A58-989C-457A-A0B5-68B90CB4C035}"/>
              </a:ext>
            </a:extLst>
          </p:cNvPr>
          <p:cNvSpPr/>
          <p:nvPr/>
        </p:nvSpPr>
        <p:spPr>
          <a:xfrm>
            <a:off x="3965903" y="3920444"/>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Risk</a:t>
            </a:r>
            <a:r>
              <a:rPr lang="en-US" sz="1001" dirty="0">
                <a:solidFill>
                  <a:prstClr val="black"/>
                </a:solidFill>
                <a:latin typeface="Calibri" panose="020F0502020204030204"/>
              </a:rPr>
              <a:t> </a:t>
            </a:r>
            <a:r>
              <a:rPr lang="en-US" sz="1100" dirty="0">
                <a:solidFill>
                  <a:prstClr val="black"/>
                </a:solidFill>
                <a:latin typeface="Calibri" panose="020F0502020204030204"/>
              </a:rPr>
              <a:t>(Consequence)</a:t>
            </a:r>
            <a:endParaRPr lang="en-US" sz="1001" dirty="0">
              <a:solidFill>
                <a:prstClr val="black"/>
              </a:solidFill>
              <a:latin typeface="Calibri" panose="020F0502020204030204"/>
            </a:endParaRPr>
          </a:p>
        </p:txBody>
      </p:sp>
      <p:sp>
        <p:nvSpPr>
          <p:cNvPr id="16" name="Oval 15">
            <a:extLst>
              <a:ext uri="{FF2B5EF4-FFF2-40B4-BE49-F238E27FC236}">
                <a16:creationId xmlns:a16="http://schemas.microsoft.com/office/drawing/2014/main" id="{3CC416F7-C74B-4B94-A80F-40F3ABABC897}"/>
              </a:ext>
            </a:extLst>
          </p:cNvPr>
          <p:cNvSpPr/>
          <p:nvPr/>
        </p:nvSpPr>
        <p:spPr>
          <a:xfrm>
            <a:off x="3965903" y="4544547"/>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Performance</a:t>
            </a:r>
          </a:p>
          <a:p>
            <a:pPr algn="ctr" defTabSz="914445">
              <a:defRPr/>
            </a:pPr>
            <a:r>
              <a:rPr lang="en-US" sz="1100" dirty="0">
                <a:solidFill>
                  <a:prstClr val="black"/>
                </a:solidFill>
                <a:latin typeface="Calibri" panose="020F0502020204030204"/>
              </a:rPr>
              <a:t>(Actual LOS)</a:t>
            </a:r>
            <a:endParaRPr lang="en-US" sz="800" dirty="0">
              <a:solidFill>
                <a:prstClr val="black"/>
              </a:solidFill>
              <a:latin typeface="Calibri" panose="020F0502020204030204"/>
            </a:endParaRPr>
          </a:p>
        </p:txBody>
      </p:sp>
      <p:sp>
        <p:nvSpPr>
          <p:cNvPr id="14" name="Oval 13">
            <a:extLst>
              <a:ext uri="{FF2B5EF4-FFF2-40B4-BE49-F238E27FC236}">
                <a16:creationId xmlns:a16="http://schemas.microsoft.com/office/drawing/2014/main" id="{8B6661D9-4A93-4467-9FA6-63B6941FC425}"/>
              </a:ext>
            </a:extLst>
          </p:cNvPr>
          <p:cNvSpPr/>
          <p:nvPr/>
        </p:nvSpPr>
        <p:spPr>
          <a:xfrm>
            <a:off x="3965903" y="3296342"/>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Condition Rating</a:t>
            </a:r>
          </a:p>
        </p:txBody>
      </p:sp>
      <p:sp>
        <p:nvSpPr>
          <p:cNvPr id="222" name="Rectangle 221">
            <a:extLst>
              <a:ext uri="{FF2B5EF4-FFF2-40B4-BE49-F238E27FC236}">
                <a16:creationId xmlns:a16="http://schemas.microsoft.com/office/drawing/2014/main" id="{CA6A54F4-6143-4268-9620-CFDD3BDFEB9C}"/>
              </a:ext>
            </a:extLst>
          </p:cNvPr>
          <p:cNvSpPr/>
          <p:nvPr/>
        </p:nvSpPr>
        <p:spPr>
          <a:xfrm>
            <a:off x="3518036" y="5046171"/>
            <a:ext cx="116795" cy="1857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23" name="Rectangle 222">
            <a:extLst>
              <a:ext uri="{FF2B5EF4-FFF2-40B4-BE49-F238E27FC236}">
                <a16:creationId xmlns:a16="http://schemas.microsoft.com/office/drawing/2014/main" id="{2FBF306B-1265-4927-BFB6-A34D00A2B9FF}"/>
              </a:ext>
            </a:extLst>
          </p:cNvPr>
          <p:cNvSpPr/>
          <p:nvPr/>
        </p:nvSpPr>
        <p:spPr>
          <a:xfrm>
            <a:off x="3739639" y="4946711"/>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71" name="Rectangle 170">
            <a:extLst>
              <a:ext uri="{FF2B5EF4-FFF2-40B4-BE49-F238E27FC236}">
                <a16:creationId xmlns:a16="http://schemas.microsoft.com/office/drawing/2014/main" id="{DF941AE9-B713-454D-A1F6-4AD72A5064A4}"/>
              </a:ext>
            </a:extLst>
          </p:cNvPr>
          <p:cNvSpPr/>
          <p:nvPr/>
        </p:nvSpPr>
        <p:spPr>
          <a:xfrm>
            <a:off x="9314867" y="3733526"/>
            <a:ext cx="111538" cy="18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73" name="Rectangle 172">
            <a:extLst>
              <a:ext uri="{FF2B5EF4-FFF2-40B4-BE49-F238E27FC236}">
                <a16:creationId xmlns:a16="http://schemas.microsoft.com/office/drawing/2014/main" id="{6150AAEE-9C3A-4000-8839-F08B104D44DF}"/>
              </a:ext>
            </a:extLst>
          </p:cNvPr>
          <p:cNvSpPr/>
          <p:nvPr/>
        </p:nvSpPr>
        <p:spPr>
          <a:xfrm>
            <a:off x="9315868" y="3170301"/>
            <a:ext cx="111538" cy="18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18" name="Oval 117">
            <a:extLst>
              <a:ext uri="{FF2B5EF4-FFF2-40B4-BE49-F238E27FC236}">
                <a16:creationId xmlns:a16="http://schemas.microsoft.com/office/drawing/2014/main" id="{59BC2D9E-9A5B-4304-B9EF-1E53A7C07747}"/>
              </a:ext>
            </a:extLst>
          </p:cNvPr>
          <p:cNvSpPr/>
          <p:nvPr/>
        </p:nvSpPr>
        <p:spPr>
          <a:xfrm>
            <a:off x="7483249" y="2694622"/>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25" name="Oval 124">
            <a:extLst>
              <a:ext uri="{FF2B5EF4-FFF2-40B4-BE49-F238E27FC236}">
                <a16:creationId xmlns:a16="http://schemas.microsoft.com/office/drawing/2014/main" id="{0638DCC8-4DBE-44AC-89BC-B03DF1C11580}"/>
              </a:ext>
            </a:extLst>
          </p:cNvPr>
          <p:cNvSpPr/>
          <p:nvPr/>
        </p:nvSpPr>
        <p:spPr>
          <a:xfrm>
            <a:off x="7464805" y="327248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33" name="Oval 132">
            <a:extLst>
              <a:ext uri="{FF2B5EF4-FFF2-40B4-BE49-F238E27FC236}">
                <a16:creationId xmlns:a16="http://schemas.microsoft.com/office/drawing/2014/main" id="{47D63696-6EF2-43D9-A739-FB4493B2A44C}"/>
              </a:ext>
            </a:extLst>
          </p:cNvPr>
          <p:cNvSpPr/>
          <p:nvPr/>
        </p:nvSpPr>
        <p:spPr>
          <a:xfrm>
            <a:off x="7564568" y="283632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pic>
        <p:nvPicPr>
          <p:cNvPr id="12" name="Picture 11">
            <a:extLst>
              <a:ext uri="{FF2B5EF4-FFF2-40B4-BE49-F238E27FC236}">
                <a16:creationId xmlns:a16="http://schemas.microsoft.com/office/drawing/2014/main" id="{16804D32-768B-45B1-9799-252588BC8DE8}"/>
              </a:ext>
            </a:extLst>
          </p:cNvPr>
          <p:cNvPicPr>
            <a:picLocks noChangeAspect="1"/>
          </p:cNvPicPr>
          <p:nvPr/>
        </p:nvPicPr>
        <p:blipFill rotWithShape="1">
          <a:blip r:embed="rId2"/>
          <a:srcRect l="7264" t="42824" r="50895" b="48451"/>
          <a:stretch/>
        </p:blipFill>
        <p:spPr>
          <a:xfrm>
            <a:off x="9159090" y="6378166"/>
            <a:ext cx="3032910" cy="434567"/>
          </a:xfrm>
          <a:prstGeom prst="rect">
            <a:avLst/>
          </a:prstGeom>
        </p:spPr>
      </p:pic>
      <p:sp>
        <p:nvSpPr>
          <p:cNvPr id="39" name="Rectangle: Rounded Corners 38">
            <a:extLst>
              <a:ext uri="{FF2B5EF4-FFF2-40B4-BE49-F238E27FC236}">
                <a16:creationId xmlns:a16="http://schemas.microsoft.com/office/drawing/2014/main" id="{CBA60BD0-09A4-47CC-909F-C13990BC57C0}"/>
              </a:ext>
            </a:extLst>
          </p:cNvPr>
          <p:cNvSpPr/>
          <p:nvPr/>
        </p:nvSpPr>
        <p:spPr>
          <a:xfrm>
            <a:off x="6995522" y="1151580"/>
            <a:ext cx="2426329" cy="4730889"/>
          </a:xfrm>
          <a:prstGeom prst="roundRect">
            <a:avLst/>
          </a:prstGeom>
          <a:solidFill>
            <a:schemeClr val="bg1"/>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0" name="TextBox 39">
            <a:extLst>
              <a:ext uri="{FF2B5EF4-FFF2-40B4-BE49-F238E27FC236}">
                <a16:creationId xmlns:a16="http://schemas.microsoft.com/office/drawing/2014/main" id="{57A82F9F-88F4-4A3E-8577-7E47343320B4}"/>
              </a:ext>
            </a:extLst>
          </p:cNvPr>
          <p:cNvSpPr txBox="1"/>
          <p:nvPr/>
        </p:nvSpPr>
        <p:spPr>
          <a:xfrm>
            <a:off x="6995774" y="1194245"/>
            <a:ext cx="2426329" cy="369460"/>
          </a:xfrm>
          <a:prstGeom prst="rect">
            <a:avLst/>
          </a:prstGeom>
          <a:noFill/>
        </p:spPr>
        <p:txBody>
          <a:bodyPr wrap="square" rtlCol="0">
            <a:spAutoFit/>
          </a:bodyPr>
          <a:lstStyle/>
          <a:p>
            <a:pPr algn="ctr" defTabSz="914445">
              <a:defRPr/>
            </a:pPr>
            <a:r>
              <a:rPr lang="en-US" sz="1801" b="1" dirty="0">
                <a:solidFill>
                  <a:schemeClr val="accent6"/>
                </a:solidFill>
                <a:latin typeface="Calibri" panose="020F0502020204030204"/>
              </a:rPr>
              <a:t>Infrastructure Owners</a:t>
            </a:r>
          </a:p>
        </p:txBody>
      </p:sp>
      <p:sp>
        <p:nvSpPr>
          <p:cNvPr id="24" name="Rectangle 23">
            <a:extLst>
              <a:ext uri="{FF2B5EF4-FFF2-40B4-BE49-F238E27FC236}">
                <a16:creationId xmlns:a16="http://schemas.microsoft.com/office/drawing/2014/main" id="{857E0CC4-3F06-44C8-859D-EEE634E60507}"/>
              </a:ext>
            </a:extLst>
          </p:cNvPr>
          <p:cNvSpPr/>
          <p:nvPr/>
        </p:nvSpPr>
        <p:spPr>
          <a:xfrm>
            <a:off x="7443249" y="3624069"/>
            <a:ext cx="1626633" cy="369332"/>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Objectives</a:t>
            </a:r>
          </a:p>
        </p:txBody>
      </p:sp>
      <p:sp>
        <p:nvSpPr>
          <p:cNvPr id="36" name="Parallelogram 35">
            <a:extLst>
              <a:ext uri="{FF2B5EF4-FFF2-40B4-BE49-F238E27FC236}">
                <a16:creationId xmlns:a16="http://schemas.microsoft.com/office/drawing/2014/main" id="{94899A9A-67D6-4411-9698-24348AE42FA1}"/>
              </a:ext>
            </a:extLst>
          </p:cNvPr>
          <p:cNvSpPr/>
          <p:nvPr/>
        </p:nvSpPr>
        <p:spPr>
          <a:xfrm>
            <a:off x="7425143" y="5330873"/>
            <a:ext cx="1662844" cy="369332"/>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Budget</a:t>
            </a:r>
          </a:p>
        </p:txBody>
      </p:sp>
      <p:cxnSp>
        <p:nvCxnSpPr>
          <p:cNvPr id="47" name="Connector: Curved 46">
            <a:extLst>
              <a:ext uri="{FF2B5EF4-FFF2-40B4-BE49-F238E27FC236}">
                <a16:creationId xmlns:a16="http://schemas.microsoft.com/office/drawing/2014/main" id="{307947B1-DFF6-4599-875A-608DE9142BD6}"/>
              </a:ext>
            </a:extLst>
          </p:cNvPr>
          <p:cNvCxnSpPr>
            <a:cxnSpLocks/>
            <a:stCxn id="36" idx="2"/>
            <a:endCxn id="2" idx="2"/>
          </p:cNvCxnSpPr>
          <p:nvPr/>
        </p:nvCxnSpPr>
        <p:spPr>
          <a:xfrm flipH="1" flipV="1">
            <a:off x="9013863" y="2562457"/>
            <a:ext cx="27957" cy="2953083"/>
          </a:xfrm>
          <a:prstGeom prst="bentConnector3">
            <a:avLst>
              <a:gd name="adj1" fmla="val -98278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80" name="Rectangle 179">
            <a:extLst>
              <a:ext uri="{FF2B5EF4-FFF2-40B4-BE49-F238E27FC236}">
                <a16:creationId xmlns:a16="http://schemas.microsoft.com/office/drawing/2014/main" id="{88D53935-8749-44F8-9C95-754561AF8EB1}"/>
              </a:ext>
            </a:extLst>
          </p:cNvPr>
          <p:cNvSpPr/>
          <p:nvPr/>
        </p:nvSpPr>
        <p:spPr>
          <a:xfrm>
            <a:off x="6938637" y="3133397"/>
            <a:ext cx="116795" cy="100718"/>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8" name="Parallelogram 27">
            <a:extLst>
              <a:ext uri="{FF2B5EF4-FFF2-40B4-BE49-F238E27FC236}">
                <a16:creationId xmlns:a16="http://schemas.microsoft.com/office/drawing/2014/main" id="{2ACC5785-FB84-4AF7-8D91-457A802AA7F8}"/>
              </a:ext>
            </a:extLst>
          </p:cNvPr>
          <p:cNvSpPr/>
          <p:nvPr/>
        </p:nvSpPr>
        <p:spPr>
          <a:xfrm>
            <a:off x="7425143" y="4694430"/>
            <a:ext cx="1662844" cy="434565"/>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Organizational Constraints</a:t>
            </a:r>
          </a:p>
        </p:txBody>
      </p:sp>
      <p:cxnSp>
        <p:nvCxnSpPr>
          <p:cNvPr id="172" name="Straight Connector 171">
            <a:extLst>
              <a:ext uri="{FF2B5EF4-FFF2-40B4-BE49-F238E27FC236}">
                <a16:creationId xmlns:a16="http://schemas.microsoft.com/office/drawing/2014/main" id="{308F8FBF-50D9-43F2-871C-1692E769C136}"/>
              </a:ext>
            </a:extLst>
          </p:cNvPr>
          <p:cNvCxnSpPr>
            <a:cxnSpLocks/>
          </p:cNvCxnSpPr>
          <p:nvPr/>
        </p:nvCxnSpPr>
        <p:spPr>
          <a:xfrm flipH="1" flipV="1">
            <a:off x="9033666" y="4911710"/>
            <a:ext cx="281204"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472F898E-6C99-47BC-90C8-6DABDDA14FFF}"/>
              </a:ext>
            </a:extLst>
          </p:cNvPr>
          <p:cNvCxnSpPr>
            <a:cxnSpLocks/>
          </p:cNvCxnSpPr>
          <p:nvPr/>
        </p:nvCxnSpPr>
        <p:spPr>
          <a:xfrm flipH="1" flipV="1">
            <a:off x="9069879" y="3808738"/>
            <a:ext cx="245991"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177" name="Rectangle 176">
            <a:extLst>
              <a:ext uri="{FF2B5EF4-FFF2-40B4-BE49-F238E27FC236}">
                <a16:creationId xmlns:a16="http://schemas.microsoft.com/office/drawing/2014/main" id="{3DC04674-8D03-4E33-96CF-46413516629C}"/>
              </a:ext>
            </a:extLst>
          </p:cNvPr>
          <p:cNvSpPr/>
          <p:nvPr/>
        </p:nvSpPr>
        <p:spPr>
          <a:xfrm>
            <a:off x="7349001" y="2885533"/>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98" name="Rectangle 297">
            <a:extLst>
              <a:ext uri="{FF2B5EF4-FFF2-40B4-BE49-F238E27FC236}">
                <a16:creationId xmlns:a16="http://schemas.microsoft.com/office/drawing/2014/main" id="{4D185609-3304-4207-8ECB-CD1805979CA1}"/>
              </a:ext>
            </a:extLst>
          </p:cNvPr>
          <p:cNvSpPr/>
          <p:nvPr/>
        </p:nvSpPr>
        <p:spPr>
          <a:xfrm>
            <a:off x="6938074" y="1730937"/>
            <a:ext cx="116795" cy="559170"/>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01" name="Rectangle 300">
            <a:extLst>
              <a:ext uri="{FF2B5EF4-FFF2-40B4-BE49-F238E27FC236}">
                <a16:creationId xmlns:a16="http://schemas.microsoft.com/office/drawing/2014/main" id="{08F944F5-975F-4424-89AC-504F5D5761C3}"/>
              </a:ext>
            </a:extLst>
          </p:cNvPr>
          <p:cNvSpPr/>
          <p:nvPr/>
        </p:nvSpPr>
        <p:spPr>
          <a:xfrm>
            <a:off x="6941156" y="3791680"/>
            <a:ext cx="116795"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02" name="Rectangle 301">
            <a:extLst>
              <a:ext uri="{FF2B5EF4-FFF2-40B4-BE49-F238E27FC236}">
                <a16:creationId xmlns:a16="http://schemas.microsoft.com/office/drawing/2014/main" id="{EDF0D6AF-43BE-4882-B407-AC01484C7F77}"/>
              </a:ext>
            </a:extLst>
          </p:cNvPr>
          <p:cNvSpPr/>
          <p:nvPr/>
        </p:nvSpPr>
        <p:spPr>
          <a:xfrm>
            <a:off x="9383096" y="3896309"/>
            <a:ext cx="116795"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03" name="Rectangle 302">
            <a:extLst>
              <a:ext uri="{FF2B5EF4-FFF2-40B4-BE49-F238E27FC236}">
                <a16:creationId xmlns:a16="http://schemas.microsoft.com/office/drawing/2014/main" id="{422D46B9-9315-4B5E-A0D1-802253AA1B63}"/>
              </a:ext>
            </a:extLst>
          </p:cNvPr>
          <p:cNvSpPr/>
          <p:nvPr/>
        </p:nvSpPr>
        <p:spPr>
          <a:xfrm>
            <a:off x="8044944" y="5845811"/>
            <a:ext cx="155452"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8" name="Rectangle 517">
            <a:extLst>
              <a:ext uri="{FF2B5EF4-FFF2-40B4-BE49-F238E27FC236}">
                <a16:creationId xmlns:a16="http://schemas.microsoft.com/office/drawing/2014/main" id="{2AED60EB-6C1E-4605-807B-F3B3A73407C2}"/>
              </a:ext>
            </a:extLst>
          </p:cNvPr>
          <p:cNvSpPr/>
          <p:nvPr/>
        </p:nvSpPr>
        <p:spPr>
          <a:xfrm>
            <a:off x="5939546" y="4694426"/>
            <a:ext cx="116795" cy="828654"/>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262" name="Connector: Curved 261">
            <a:extLst>
              <a:ext uri="{FF2B5EF4-FFF2-40B4-BE49-F238E27FC236}">
                <a16:creationId xmlns:a16="http://schemas.microsoft.com/office/drawing/2014/main" id="{2EBE5341-0E2F-4788-A0E0-117893E51B55}"/>
              </a:ext>
            </a:extLst>
          </p:cNvPr>
          <p:cNvCxnSpPr>
            <a:cxnSpLocks/>
            <a:stCxn id="195" idx="5"/>
            <a:endCxn id="36" idx="4"/>
          </p:cNvCxnSpPr>
          <p:nvPr/>
        </p:nvCxnSpPr>
        <p:spPr>
          <a:xfrm rot="16200000" flipH="1">
            <a:off x="4874755" y="2318395"/>
            <a:ext cx="625170" cy="6138443"/>
          </a:xfrm>
          <a:prstGeom prst="curvedConnector3">
            <a:avLst>
              <a:gd name="adj1" fmla="val 204938"/>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04" name="Rectangle 303">
            <a:extLst>
              <a:ext uri="{FF2B5EF4-FFF2-40B4-BE49-F238E27FC236}">
                <a16:creationId xmlns:a16="http://schemas.microsoft.com/office/drawing/2014/main" id="{B12E57E8-8315-4EB8-B27B-6DE99ED51FD7}"/>
              </a:ext>
            </a:extLst>
          </p:cNvPr>
          <p:cNvSpPr/>
          <p:nvPr/>
        </p:nvSpPr>
        <p:spPr>
          <a:xfrm>
            <a:off x="9290103" y="3912752"/>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7" name="Rectangle 516">
            <a:extLst>
              <a:ext uri="{FF2B5EF4-FFF2-40B4-BE49-F238E27FC236}">
                <a16:creationId xmlns:a16="http://schemas.microsoft.com/office/drawing/2014/main" id="{5BF542CC-8FC3-4792-9673-FD9B1BBF280C}"/>
              </a:ext>
            </a:extLst>
          </p:cNvPr>
          <p:cNvSpPr/>
          <p:nvPr/>
        </p:nvSpPr>
        <p:spPr>
          <a:xfrm>
            <a:off x="5932763" y="3369603"/>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81" name="Oval 80">
            <a:extLst>
              <a:ext uri="{FF2B5EF4-FFF2-40B4-BE49-F238E27FC236}">
                <a16:creationId xmlns:a16="http://schemas.microsoft.com/office/drawing/2014/main" id="{1C741760-E637-48D2-ADC7-5789F5DA21DC}"/>
              </a:ext>
            </a:extLst>
          </p:cNvPr>
          <p:cNvSpPr/>
          <p:nvPr/>
        </p:nvSpPr>
        <p:spPr>
          <a:xfrm>
            <a:off x="7513951" y="4186574"/>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9" name="Rectangle: Rounded Corners 28">
            <a:extLst>
              <a:ext uri="{FF2B5EF4-FFF2-40B4-BE49-F238E27FC236}">
                <a16:creationId xmlns:a16="http://schemas.microsoft.com/office/drawing/2014/main" id="{EC33689F-7AE7-4886-935F-B32B0A8A7564}"/>
              </a:ext>
            </a:extLst>
          </p:cNvPr>
          <p:cNvSpPr/>
          <p:nvPr/>
        </p:nvSpPr>
        <p:spPr>
          <a:xfrm>
            <a:off x="7444872" y="4159731"/>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Risk Tolerance</a:t>
            </a:r>
          </a:p>
        </p:txBody>
      </p:sp>
      <p:cxnSp>
        <p:nvCxnSpPr>
          <p:cNvPr id="169" name="Straight Connector 168">
            <a:extLst>
              <a:ext uri="{FF2B5EF4-FFF2-40B4-BE49-F238E27FC236}">
                <a16:creationId xmlns:a16="http://schemas.microsoft.com/office/drawing/2014/main" id="{7F989A8F-897E-440D-92E2-4B0C4D976A1A}"/>
              </a:ext>
            </a:extLst>
          </p:cNvPr>
          <p:cNvCxnSpPr>
            <a:cxnSpLocks/>
          </p:cNvCxnSpPr>
          <p:nvPr/>
        </p:nvCxnSpPr>
        <p:spPr>
          <a:xfrm flipH="1">
            <a:off x="9071503" y="4344396"/>
            <a:ext cx="238892"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32" name="Parallelogram 31">
            <a:extLst>
              <a:ext uri="{FF2B5EF4-FFF2-40B4-BE49-F238E27FC236}">
                <a16:creationId xmlns:a16="http://schemas.microsoft.com/office/drawing/2014/main" id="{F7E1045A-7419-49F2-AFF4-A9DCD8477866}"/>
              </a:ext>
            </a:extLst>
          </p:cNvPr>
          <p:cNvSpPr/>
          <p:nvPr/>
        </p:nvSpPr>
        <p:spPr>
          <a:xfrm>
            <a:off x="7413744" y="2963104"/>
            <a:ext cx="1662844" cy="434565"/>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Action Trigger Policy</a:t>
            </a:r>
          </a:p>
        </p:txBody>
      </p:sp>
      <p:sp>
        <p:nvSpPr>
          <p:cNvPr id="389" name="Hexagon 388">
            <a:extLst>
              <a:ext uri="{FF2B5EF4-FFF2-40B4-BE49-F238E27FC236}">
                <a16:creationId xmlns:a16="http://schemas.microsoft.com/office/drawing/2014/main" id="{2A61588B-7906-4E07-BD60-830CBDD844EA}"/>
              </a:ext>
            </a:extLst>
          </p:cNvPr>
          <p:cNvSpPr/>
          <p:nvPr/>
        </p:nvSpPr>
        <p:spPr>
          <a:xfrm>
            <a:off x="7455727" y="1618200"/>
            <a:ext cx="1626633" cy="501810"/>
          </a:xfrm>
          <a:prstGeom prst="hexagon">
            <a:avLst>
              <a:gd name="adj" fmla="val 26898"/>
              <a:gd name="vf" fmla="val 11547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Maintenance Activity</a:t>
            </a:r>
          </a:p>
        </p:txBody>
      </p:sp>
      <p:cxnSp>
        <p:nvCxnSpPr>
          <p:cNvPr id="436" name="Connector: Curved 46">
            <a:extLst>
              <a:ext uri="{FF2B5EF4-FFF2-40B4-BE49-F238E27FC236}">
                <a16:creationId xmlns:a16="http://schemas.microsoft.com/office/drawing/2014/main" id="{7220CA54-87B2-43DF-A9D2-01889FC04834}"/>
              </a:ext>
            </a:extLst>
          </p:cNvPr>
          <p:cNvCxnSpPr>
            <a:cxnSpLocks/>
            <a:stCxn id="32" idx="5"/>
            <a:endCxn id="448" idx="2"/>
          </p:cNvCxnSpPr>
          <p:nvPr/>
        </p:nvCxnSpPr>
        <p:spPr>
          <a:xfrm rot="10800000" flipH="1">
            <a:off x="7468065" y="2055453"/>
            <a:ext cx="65371" cy="1124932"/>
          </a:xfrm>
          <a:prstGeom prst="bentConnector3">
            <a:avLst>
              <a:gd name="adj1" fmla="val -257945"/>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034A4723-EABD-44CC-AB89-D02085CB7B7E}"/>
              </a:ext>
            </a:extLst>
          </p:cNvPr>
          <p:cNvCxnSpPr>
            <a:cxnSpLocks/>
          </p:cNvCxnSpPr>
          <p:nvPr/>
        </p:nvCxnSpPr>
        <p:spPr>
          <a:xfrm flipH="1" flipV="1">
            <a:off x="7290901" y="2519263"/>
            <a:ext cx="397966" cy="2901"/>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2" name="Parallelogram 1">
            <a:extLst>
              <a:ext uri="{FF2B5EF4-FFF2-40B4-BE49-F238E27FC236}">
                <a16:creationId xmlns:a16="http://schemas.microsoft.com/office/drawing/2014/main" id="{225F12AE-43DD-47E9-B814-52046F2E89F7}"/>
              </a:ext>
            </a:extLst>
          </p:cNvPr>
          <p:cNvSpPr/>
          <p:nvPr/>
        </p:nvSpPr>
        <p:spPr>
          <a:xfrm>
            <a:off x="7449956" y="2311546"/>
            <a:ext cx="1626633" cy="501810"/>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TAMP Activity Schedule</a:t>
            </a:r>
          </a:p>
        </p:txBody>
      </p:sp>
      <p:cxnSp>
        <p:nvCxnSpPr>
          <p:cNvPr id="458" name="Connector: Curved 46">
            <a:extLst>
              <a:ext uri="{FF2B5EF4-FFF2-40B4-BE49-F238E27FC236}">
                <a16:creationId xmlns:a16="http://schemas.microsoft.com/office/drawing/2014/main" id="{50598F2E-CA61-4EF3-A8C3-703CB53FADD1}"/>
              </a:ext>
            </a:extLst>
          </p:cNvPr>
          <p:cNvCxnSpPr>
            <a:cxnSpLocks/>
            <a:stCxn id="29" idx="1"/>
            <a:endCxn id="380" idx="2"/>
          </p:cNvCxnSpPr>
          <p:nvPr/>
        </p:nvCxnSpPr>
        <p:spPr>
          <a:xfrm rot="10800000">
            <a:off x="7433097" y="3347834"/>
            <a:ext cx="11772" cy="996564"/>
          </a:xfrm>
          <a:prstGeom prst="bentConnector3">
            <a:avLst>
              <a:gd name="adj1" fmla="val 204173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F7EE2D57-6665-4880-9BDB-BD480F28F91E}"/>
              </a:ext>
            </a:extLst>
          </p:cNvPr>
          <p:cNvCxnSpPr>
            <a:cxnSpLocks/>
          </p:cNvCxnSpPr>
          <p:nvPr/>
        </p:nvCxnSpPr>
        <p:spPr>
          <a:xfrm flipH="1">
            <a:off x="7209326" y="3952729"/>
            <a:ext cx="230987"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480" name="Rectangle 479">
            <a:extLst>
              <a:ext uri="{FF2B5EF4-FFF2-40B4-BE49-F238E27FC236}">
                <a16:creationId xmlns:a16="http://schemas.microsoft.com/office/drawing/2014/main" id="{241EDA04-9C79-4240-8133-49FF03C86209}"/>
              </a:ext>
            </a:extLst>
          </p:cNvPr>
          <p:cNvSpPr/>
          <p:nvPr/>
        </p:nvSpPr>
        <p:spPr>
          <a:xfrm>
            <a:off x="7188107" y="3803001"/>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81" name="Rectangle 480">
            <a:extLst>
              <a:ext uri="{FF2B5EF4-FFF2-40B4-BE49-F238E27FC236}">
                <a16:creationId xmlns:a16="http://schemas.microsoft.com/office/drawing/2014/main" id="{9F48DBC9-E712-4D6C-8926-3A7B48DA4C5A}"/>
              </a:ext>
            </a:extLst>
          </p:cNvPr>
          <p:cNvSpPr/>
          <p:nvPr/>
        </p:nvSpPr>
        <p:spPr>
          <a:xfrm>
            <a:off x="6796171" y="3799741"/>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82" name="Rectangle 481">
            <a:extLst>
              <a:ext uri="{FF2B5EF4-FFF2-40B4-BE49-F238E27FC236}">
                <a16:creationId xmlns:a16="http://schemas.microsoft.com/office/drawing/2014/main" id="{5E8470DA-8EB5-4486-85CA-6005D7C5663A}"/>
              </a:ext>
            </a:extLst>
          </p:cNvPr>
          <p:cNvSpPr/>
          <p:nvPr/>
        </p:nvSpPr>
        <p:spPr>
          <a:xfrm>
            <a:off x="6502939" y="3806045"/>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98" name="Rectangle 497">
            <a:extLst>
              <a:ext uri="{FF2B5EF4-FFF2-40B4-BE49-F238E27FC236}">
                <a16:creationId xmlns:a16="http://schemas.microsoft.com/office/drawing/2014/main" id="{1A46FE84-52C3-4E2F-8A43-0453C84D974F}"/>
              </a:ext>
            </a:extLst>
          </p:cNvPr>
          <p:cNvSpPr/>
          <p:nvPr/>
        </p:nvSpPr>
        <p:spPr>
          <a:xfrm>
            <a:off x="6559646" y="3801071"/>
            <a:ext cx="94012" cy="773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1" name="Rectangle 500">
            <a:extLst>
              <a:ext uri="{FF2B5EF4-FFF2-40B4-BE49-F238E27FC236}">
                <a16:creationId xmlns:a16="http://schemas.microsoft.com/office/drawing/2014/main" id="{9878197C-2BEE-4A35-8CFE-E81745EE3F74}"/>
              </a:ext>
            </a:extLst>
          </p:cNvPr>
          <p:cNvSpPr/>
          <p:nvPr/>
        </p:nvSpPr>
        <p:spPr>
          <a:xfrm>
            <a:off x="3502100" y="2950694"/>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2" name="Rectangle 501">
            <a:extLst>
              <a:ext uri="{FF2B5EF4-FFF2-40B4-BE49-F238E27FC236}">
                <a16:creationId xmlns:a16="http://schemas.microsoft.com/office/drawing/2014/main" id="{82631841-B5C9-4996-B9B5-AD96E7A24500}"/>
              </a:ext>
            </a:extLst>
          </p:cNvPr>
          <p:cNvSpPr/>
          <p:nvPr/>
        </p:nvSpPr>
        <p:spPr>
          <a:xfrm>
            <a:off x="2686699" y="3960824"/>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3" name="Rectangle 502">
            <a:extLst>
              <a:ext uri="{FF2B5EF4-FFF2-40B4-BE49-F238E27FC236}">
                <a16:creationId xmlns:a16="http://schemas.microsoft.com/office/drawing/2014/main" id="{E2DD7132-C091-4A34-AF17-F392485DF267}"/>
              </a:ext>
            </a:extLst>
          </p:cNvPr>
          <p:cNvSpPr/>
          <p:nvPr/>
        </p:nvSpPr>
        <p:spPr>
          <a:xfrm>
            <a:off x="2683089" y="4805306"/>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4" name="Rectangle 503">
            <a:extLst>
              <a:ext uri="{FF2B5EF4-FFF2-40B4-BE49-F238E27FC236}">
                <a16:creationId xmlns:a16="http://schemas.microsoft.com/office/drawing/2014/main" id="{47C17AB6-4146-4012-9BE8-2639EC2C4908}"/>
              </a:ext>
            </a:extLst>
          </p:cNvPr>
          <p:cNvSpPr/>
          <p:nvPr/>
        </p:nvSpPr>
        <p:spPr>
          <a:xfrm>
            <a:off x="2118614" y="5282483"/>
            <a:ext cx="155452"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89" name="Freeform: Shape 288">
            <a:extLst>
              <a:ext uri="{FF2B5EF4-FFF2-40B4-BE49-F238E27FC236}">
                <a16:creationId xmlns:a16="http://schemas.microsoft.com/office/drawing/2014/main" id="{D0F93FD3-B1AC-43AB-9C66-8338CA41FDDA}"/>
              </a:ext>
            </a:extLst>
          </p:cNvPr>
          <p:cNvSpPr/>
          <p:nvPr/>
        </p:nvSpPr>
        <p:spPr>
          <a:xfrm>
            <a:off x="2107057" y="3925797"/>
            <a:ext cx="8042789" cy="2452372"/>
          </a:xfrm>
          <a:custGeom>
            <a:avLst/>
            <a:gdLst>
              <a:gd name="connsiteX0" fmla="*/ 0 w 9231833"/>
              <a:gd name="connsiteY0" fmla="*/ 1781175 h 3651955"/>
              <a:gd name="connsiteX1" fmla="*/ 695325 w 9231833"/>
              <a:gd name="connsiteY1" fmla="*/ 2466975 h 3651955"/>
              <a:gd name="connsiteX2" fmla="*/ 2838450 w 9231833"/>
              <a:gd name="connsiteY2" fmla="*/ 3409950 h 3651955"/>
              <a:gd name="connsiteX3" fmla="*/ 6296025 w 9231833"/>
              <a:gd name="connsiteY3" fmla="*/ 3619500 h 3651955"/>
              <a:gd name="connsiteX4" fmla="*/ 8724900 w 9231833"/>
              <a:gd name="connsiteY4" fmla="*/ 2867025 h 3651955"/>
              <a:gd name="connsiteX5" fmla="*/ 9220200 w 9231833"/>
              <a:gd name="connsiteY5" fmla="*/ 1419225 h 3651955"/>
              <a:gd name="connsiteX6" fmla="*/ 8896350 w 9231833"/>
              <a:gd name="connsiteY6" fmla="*/ 323850 h 3651955"/>
              <a:gd name="connsiteX7" fmla="*/ 7086600 w 9231833"/>
              <a:gd name="connsiteY7" fmla="*/ 0 h 3651955"/>
              <a:gd name="connsiteX0" fmla="*/ 0 w 9232415"/>
              <a:gd name="connsiteY0" fmla="*/ 1733550 h 3604330"/>
              <a:gd name="connsiteX1" fmla="*/ 695325 w 9232415"/>
              <a:gd name="connsiteY1" fmla="*/ 2419350 h 3604330"/>
              <a:gd name="connsiteX2" fmla="*/ 2838450 w 9232415"/>
              <a:gd name="connsiteY2" fmla="*/ 3362325 h 3604330"/>
              <a:gd name="connsiteX3" fmla="*/ 6296025 w 9232415"/>
              <a:gd name="connsiteY3" fmla="*/ 3571875 h 3604330"/>
              <a:gd name="connsiteX4" fmla="*/ 8724900 w 9232415"/>
              <a:gd name="connsiteY4" fmla="*/ 2819400 h 3604330"/>
              <a:gd name="connsiteX5" fmla="*/ 9220200 w 9232415"/>
              <a:gd name="connsiteY5" fmla="*/ 1371600 h 3604330"/>
              <a:gd name="connsiteX6" fmla="*/ 8896350 w 9232415"/>
              <a:gd name="connsiteY6" fmla="*/ 276225 h 3604330"/>
              <a:gd name="connsiteX7" fmla="*/ 7058025 w 9232415"/>
              <a:gd name="connsiteY7" fmla="*/ 0 h 3604330"/>
              <a:gd name="connsiteX0" fmla="*/ 0 w 9231646"/>
              <a:gd name="connsiteY0" fmla="*/ 1733550 h 3604330"/>
              <a:gd name="connsiteX1" fmla="*/ 695325 w 9231646"/>
              <a:gd name="connsiteY1" fmla="*/ 2419350 h 3604330"/>
              <a:gd name="connsiteX2" fmla="*/ 2838450 w 9231646"/>
              <a:gd name="connsiteY2" fmla="*/ 3362325 h 3604330"/>
              <a:gd name="connsiteX3" fmla="*/ 6296025 w 9231646"/>
              <a:gd name="connsiteY3" fmla="*/ 3571875 h 3604330"/>
              <a:gd name="connsiteX4" fmla="*/ 8724900 w 9231646"/>
              <a:gd name="connsiteY4" fmla="*/ 2819400 h 3604330"/>
              <a:gd name="connsiteX5" fmla="*/ 9220200 w 9231646"/>
              <a:gd name="connsiteY5" fmla="*/ 1371600 h 3604330"/>
              <a:gd name="connsiteX6" fmla="*/ 8896350 w 9231646"/>
              <a:gd name="connsiteY6" fmla="*/ 276225 h 3604330"/>
              <a:gd name="connsiteX7" fmla="*/ 7096125 w 9231646"/>
              <a:gd name="connsiteY7" fmla="*/ 0 h 3604330"/>
              <a:gd name="connsiteX0" fmla="*/ 0 w 9232217"/>
              <a:gd name="connsiteY0" fmla="*/ 1728787 h 3599567"/>
              <a:gd name="connsiteX1" fmla="*/ 695325 w 9232217"/>
              <a:gd name="connsiteY1" fmla="*/ 2414587 h 3599567"/>
              <a:gd name="connsiteX2" fmla="*/ 2838450 w 9232217"/>
              <a:gd name="connsiteY2" fmla="*/ 3357562 h 3599567"/>
              <a:gd name="connsiteX3" fmla="*/ 6296025 w 9232217"/>
              <a:gd name="connsiteY3" fmla="*/ 3567112 h 3599567"/>
              <a:gd name="connsiteX4" fmla="*/ 8724900 w 9232217"/>
              <a:gd name="connsiteY4" fmla="*/ 2814637 h 3599567"/>
              <a:gd name="connsiteX5" fmla="*/ 9220200 w 9232217"/>
              <a:gd name="connsiteY5" fmla="*/ 1366837 h 3599567"/>
              <a:gd name="connsiteX6" fmla="*/ 8896350 w 9232217"/>
              <a:gd name="connsiteY6" fmla="*/ 271462 h 3599567"/>
              <a:gd name="connsiteX7" fmla="*/ 7067550 w 9232217"/>
              <a:gd name="connsiteY7" fmla="*/ 0 h 3599567"/>
              <a:gd name="connsiteX0" fmla="*/ 0 w 9232217"/>
              <a:gd name="connsiteY0" fmla="*/ 1728787 h 3471865"/>
              <a:gd name="connsiteX1" fmla="*/ 695325 w 9232217"/>
              <a:gd name="connsiteY1" fmla="*/ 2414587 h 3471865"/>
              <a:gd name="connsiteX2" fmla="*/ 2838450 w 9232217"/>
              <a:gd name="connsiteY2" fmla="*/ 3357562 h 3471865"/>
              <a:gd name="connsiteX3" fmla="*/ 6276975 w 9232217"/>
              <a:gd name="connsiteY3" fmla="*/ 3395662 h 3471865"/>
              <a:gd name="connsiteX4" fmla="*/ 8724900 w 9232217"/>
              <a:gd name="connsiteY4" fmla="*/ 2814637 h 3471865"/>
              <a:gd name="connsiteX5" fmla="*/ 9220200 w 9232217"/>
              <a:gd name="connsiteY5" fmla="*/ 1366837 h 3471865"/>
              <a:gd name="connsiteX6" fmla="*/ 8896350 w 9232217"/>
              <a:gd name="connsiteY6" fmla="*/ 271462 h 3471865"/>
              <a:gd name="connsiteX7" fmla="*/ 7067550 w 9232217"/>
              <a:gd name="connsiteY7" fmla="*/ 0 h 3471865"/>
              <a:gd name="connsiteX0" fmla="*/ 0 w 9255721"/>
              <a:gd name="connsiteY0" fmla="*/ 1728787 h 3486063"/>
              <a:gd name="connsiteX1" fmla="*/ 695325 w 9255721"/>
              <a:gd name="connsiteY1" fmla="*/ 2414587 h 3486063"/>
              <a:gd name="connsiteX2" fmla="*/ 2838450 w 9255721"/>
              <a:gd name="connsiteY2" fmla="*/ 3357562 h 3486063"/>
              <a:gd name="connsiteX3" fmla="*/ 6276975 w 9255721"/>
              <a:gd name="connsiteY3" fmla="*/ 3395662 h 3486063"/>
              <a:gd name="connsiteX4" fmla="*/ 8391525 w 9255721"/>
              <a:gd name="connsiteY4" fmla="*/ 2595562 h 3486063"/>
              <a:gd name="connsiteX5" fmla="*/ 9220200 w 9255721"/>
              <a:gd name="connsiteY5" fmla="*/ 1366837 h 3486063"/>
              <a:gd name="connsiteX6" fmla="*/ 8896350 w 9255721"/>
              <a:gd name="connsiteY6" fmla="*/ 271462 h 3486063"/>
              <a:gd name="connsiteX7" fmla="*/ 7067550 w 9255721"/>
              <a:gd name="connsiteY7" fmla="*/ 0 h 3486063"/>
              <a:gd name="connsiteX0" fmla="*/ 0 w 9022173"/>
              <a:gd name="connsiteY0" fmla="*/ 1728787 h 3486063"/>
              <a:gd name="connsiteX1" fmla="*/ 695325 w 9022173"/>
              <a:gd name="connsiteY1" fmla="*/ 2414587 h 3486063"/>
              <a:gd name="connsiteX2" fmla="*/ 2838450 w 9022173"/>
              <a:gd name="connsiteY2" fmla="*/ 3357562 h 3486063"/>
              <a:gd name="connsiteX3" fmla="*/ 6276975 w 9022173"/>
              <a:gd name="connsiteY3" fmla="*/ 3395662 h 3486063"/>
              <a:gd name="connsiteX4" fmla="*/ 8391525 w 9022173"/>
              <a:gd name="connsiteY4" fmla="*/ 2595562 h 3486063"/>
              <a:gd name="connsiteX5" fmla="*/ 8810625 w 9022173"/>
              <a:gd name="connsiteY5" fmla="*/ 1214437 h 3486063"/>
              <a:gd name="connsiteX6" fmla="*/ 8896350 w 9022173"/>
              <a:gd name="connsiteY6" fmla="*/ 271462 h 3486063"/>
              <a:gd name="connsiteX7" fmla="*/ 7067550 w 9022173"/>
              <a:gd name="connsiteY7" fmla="*/ 0 h 3486063"/>
              <a:gd name="connsiteX0" fmla="*/ 0 w 8811836"/>
              <a:gd name="connsiteY0" fmla="*/ 1728787 h 3486063"/>
              <a:gd name="connsiteX1" fmla="*/ 695325 w 8811836"/>
              <a:gd name="connsiteY1" fmla="*/ 2414587 h 3486063"/>
              <a:gd name="connsiteX2" fmla="*/ 2838450 w 8811836"/>
              <a:gd name="connsiteY2" fmla="*/ 3357562 h 3486063"/>
              <a:gd name="connsiteX3" fmla="*/ 6276975 w 8811836"/>
              <a:gd name="connsiteY3" fmla="*/ 3395662 h 3486063"/>
              <a:gd name="connsiteX4" fmla="*/ 8391525 w 8811836"/>
              <a:gd name="connsiteY4" fmla="*/ 2595562 h 3486063"/>
              <a:gd name="connsiteX5" fmla="*/ 8810625 w 8811836"/>
              <a:gd name="connsiteY5" fmla="*/ 1214437 h 3486063"/>
              <a:gd name="connsiteX6" fmla="*/ 8353425 w 8811836"/>
              <a:gd name="connsiteY6" fmla="*/ 204787 h 3486063"/>
              <a:gd name="connsiteX7" fmla="*/ 7067550 w 8811836"/>
              <a:gd name="connsiteY7" fmla="*/ 0 h 3486063"/>
              <a:gd name="connsiteX0" fmla="*/ 0 w 8697536"/>
              <a:gd name="connsiteY0" fmla="*/ 1705927 h 3486063"/>
              <a:gd name="connsiteX1" fmla="*/ 581025 w 8697536"/>
              <a:gd name="connsiteY1" fmla="*/ 2414587 h 3486063"/>
              <a:gd name="connsiteX2" fmla="*/ 2724150 w 8697536"/>
              <a:gd name="connsiteY2" fmla="*/ 3357562 h 3486063"/>
              <a:gd name="connsiteX3" fmla="*/ 6162675 w 8697536"/>
              <a:gd name="connsiteY3" fmla="*/ 3395662 h 3486063"/>
              <a:gd name="connsiteX4" fmla="*/ 8277225 w 8697536"/>
              <a:gd name="connsiteY4" fmla="*/ 2595562 h 3486063"/>
              <a:gd name="connsiteX5" fmla="*/ 8696325 w 8697536"/>
              <a:gd name="connsiteY5" fmla="*/ 1214437 h 3486063"/>
              <a:gd name="connsiteX6" fmla="*/ 8239125 w 8697536"/>
              <a:gd name="connsiteY6" fmla="*/ 204787 h 3486063"/>
              <a:gd name="connsiteX7" fmla="*/ 6953250 w 8697536"/>
              <a:gd name="connsiteY7" fmla="*/ 0 h 3486063"/>
              <a:gd name="connsiteX0" fmla="*/ 56 w 8697592"/>
              <a:gd name="connsiteY0" fmla="*/ 1705927 h 3486063"/>
              <a:gd name="connsiteX1" fmla="*/ 581081 w 8697592"/>
              <a:gd name="connsiteY1" fmla="*/ 2414587 h 3486063"/>
              <a:gd name="connsiteX2" fmla="*/ 2724206 w 8697592"/>
              <a:gd name="connsiteY2" fmla="*/ 3357562 h 3486063"/>
              <a:gd name="connsiteX3" fmla="*/ 6162731 w 8697592"/>
              <a:gd name="connsiteY3" fmla="*/ 3395662 h 3486063"/>
              <a:gd name="connsiteX4" fmla="*/ 8277281 w 8697592"/>
              <a:gd name="connsiteY4" fmla="*/ 2595562 h 3486063"/>
              <a:gd name="connsiteX5" fmla="*/ 8696381 w 8697592"/>
              <a:gd name="connsiteY5" fmla="*/ 1214437 h 3486063"/>
              <a:gd name="connsiteX6" fmla="*/ 8239181 w 8697592"/>
              <a:gd name="connsiteY6" fmla="*/ 204787 h 3486063"/>
              <a:gd name="connsiteX7" fmla="*/ 6953306 w 8697592"/>
              <a:gd name="connsiteY7" fmla="*/ 0 h 3486063"/>
              <a:gd name="connsiteX0" fmla="*/ 42 w 8750918"/>
              <a:gd name="connsiteY0" fmla="*/ 1172527 h 3486063"/>
              <a:gd name="connsiteX1" fmla="*/ 634407 w 8750918"/>
              <a:gd name="connsiteY1" fmla="*/ 2414587 h 3486063"/>
              <a:gd name="connsiteX2" fmla="*/ 2777532 w 8750918"/>
              <a:gd name="connsiteY2" fmla="*/ 3357562 h 3486063"/>
              <a:gd name="connsiteX3" fmla="*/ 6216057 w 8750918"/>
              <a:gd name="connsiteY3" fmla="*/ 3395662 h 3486063"/>
              <a:gd name="connsiteX4" fmla="*/ 8330607 w 8750918"/>
              <a:gd name="connsiteY4" fmla="*/ 2595562 h 3486063"/>
              <a:gd name="connsiteX5" fmla="*/ 8749707 w 8750918"/>
              <a:gd name="connsiteY5" fmla="*/ 1214437 h 3486063"/>
              <a:gd name="connsiteX6" fmla="*/ 8292507 w 8750918"/>
              <a:gd name="connsiteY6" fmla="*/ 204787 h 3486063"/>
              <a:gd name="connsiteX7" fmla="*/ 7006632 w 8750918"/>
              <a:gd name="connsiteY7" fmla="*/ 0 h 3486063"/>
              <a:gd name="connsiteX0" fmla="*/ 39 w 8766155"/>
              <a:gd name="connsiteY0" fmla="*/ 1172527 h 3486063"/>
              <a:gd name="connsiteX1" fmla="*/ 649644 w 8766155"/>
              <a:gd name="connsiteY1" fmla="*/ 2414587 h 3486063"/>
              <a:gd name="connsiteX2" fmla="*/ 2792769 w 8766155"/>
              <a:gd name="connsiteY2" fmla="*/ 3357562 h 3486063"/>
              <a:gd name="connsiteX3" fmla="*/ 6231294 w 8766155"/>
              <a:gd name="connsiteY3" fmla="*/ 3395662 h 3486063"/>
              <a:gd name="connsiteX4" fmla="*/ 8345844 w 8766155"/>
              <a:gd name="connsiteY4" fmla="*/ 2595562 h 3486063"/>
              <a:gd name="connsiteX5" fmla="*/ 8764944 w 8766155"/>
              <a:gd name="connsiteY5" fmla="*/ 1214437 h 3486063"/>
              <a:gd name="connsiteX6" fmla="*/ 8307744 w 8766155"/>
              <a:gd name="connsiteY6" fmla="*/ 204787 h 3486063"/>
              <a:gd name="connsiteX7" fmla="*/ 7021869 w 8766155"/>
              <a:gd name="connsiteY7" fmla="*/ 0 h 3486063"/>
              <a:gd name="connsiteX0" fmla="*/ 14 w 8766130"/>
              <a:gd name="connsiteY0" fmla="*/ 1172527 h 3509024"/>
              <a:gd name="connsiteX1" fmla="*/ 1000139 w 8766130"/>
              <a:gd name="connsiteY1" fmla="*/ 2041207 h 3509024"/>
              <a:gd name="connsiteX2" fmla="*/ 2792744 w 8766130"/>
              <a:gd name="connsiteY2" fmla="*/ 3357562 h 3509024"/>
              <a:gd name="connsiteX3" fmla="*/ 6231269 w 8766130"/>
              <a:gd name="connsiteY3" fmla="*/ 3395662 h 3509024"/>
              <a:gd name="connsiteX4" fmla="*/ 8345819 w 8766130"/>
              <a:gd name="connsiteY4" fmla="*/ 2595562 h 3509024"/>
              <a:gd name="connsiteX5" fmla="*/ 8764919 w 8766130"/>
              <a:gd name="connsiteY5" fmla="*/ 1214437 h 3509024"/>
              <a:gd name="connsiteX6" fmla="*/ 8307719 w 8766130"/>
              <a:gd name="connsiteY6" fmla="*/ 204787 h 3509024"/>
              <a:gd name="connsiteX7" fmla="*/ 7021844 w 8766130"/>
              <a:gd name="connsiteY7" fmla="*/ 0 h 3509024"/>
              <a:gd name="connsiteX0" fmla="*/ 28 w 8766144"/>
              <a:gd name="connsiteY0" fmla="*/ 1172527 h 3509024"/>
              <a:gd name="connsiteX1" fmla="*/ 1000153 w 8766144"/>
              <a:gd name="connsiteY1" fmla="*/ 2041207 h 3509024"/>
              <a:gd name="connsiteX2" fmla="*/ 2792758 w 8766144"/>
              <a:gd name="connsiteY2" fmla="*/ 3357562 h 3509024"/>
              <a:gd name="connsiteX3" fmla="*/ 6231283 w 8766144"/>
              <a:gd name="connsiteY3" fmla="*/ 3395662 h 3509024"/>
              <a:gd name="connsiteX4" fmla="*/ 8345833 w 8766144"/>
              <a:gd name="connsiteY4" fmla="*/ 2595562 h 3509024"/>
              <a:gd name="connsiteX5" fmla="*/ 8764933 w 8766144"/>
              <a:gd name="connsiteY5" fmla="*/ 1214437 h 3509024"/>
              <a:gd name="connsiteX6" fmla="*/ 8307733 w 8766144"/>
              <a:gd name="connsiteY6" fmla="*/ 204787 h 3509024"/>
              <a:gd name="connsiteX7" fmla="*/ 7021858 w 8766144"/>
              <a:gd name="connsiteY7" fmla="*/ 0 h 3509024"/>
              <a:gd name="connsiteX0" fmla="*/ 24 w 8766140"/>
              <a:gd name="connsiteY0" fmla="*/ 1172527 h 3397193"/>
              <a:gd name="connsiteX1" fmla="*/ 1000149 w 8766140"/>
              <a:gd name="connsiteY1" fmla="*/ 2041207 h 3397193"/>
              <a:gd name="connsiteX2" fmla="*/ 4088154 w 8766140"/>
              <a:gd name="connsiteY2" fmla="*/ 2405062 h 3397193"/>
              <a:gd name="connsiteX3" fmla="*/ 6231279 w 8766140"/>
              <a:gd name="connsiteY3" fmla="*/ 3395662 h 3397193"/>
              <a:gd name="connsiteX4" fmla="*/ 8345829 w 8766140"/>
              <a:gd name="connsiteY4" fmla="*/ 2595562 h 3397193"/>
              <a:gd name="connsiteX5" fmla="*/ 8764929 w 8766140"/>
              <a:gd name="connsiteY5" fmla="*/ 1214437 h 3397193"/>
              <a:gd name="connsiteX6" fmla="*/ 8307729 w 8766140"/>
              <a:gd name="connsiteY6" fmla="*/ 204787 h 3397193"/>
              <a:gd name="connsiteX7" fmla="*/ 7021854 w 8766140"/>
              <a:gd name="connsiteY7" fmla="*/ 0 h 3397193"/>
              <a:gd name="connsiteX0" fmla="*/ 24 w 8766140"/>
              <a:gd name="connsiteY0" fmla="*/ 1172527 h 3397193"/>
              <a:gd name="connsiteX1" fmla="*/ 1000149 w 8766140"/>
              <a:gd name="connsiteY1" fmla="*/ 2041207 h 3397193"/>
              <a:gd name="connsiteX2" fmla="*/ 4088154 w 8766140"/>
              <a:gd name="connsiteY2" fmla="*/ 2405062 h 3397193"/>
              <a:gd name="connsiteX3" fmla="*/ 6231279 w 8766140"/>
              <a:gd name="connsiteY3" fmla="*/ 3395662 h 3397193"/>
              <a:gd name="connsiteX4" fmla="*/ 8345829 w 8766140"/>
              <a:gd name="connsiteY4" fmla="*/ 2595562 h 3397193"/>
              <a:gd name="connsiteX5" fmla="*/ 8764929 w 8766140"/>
              <a:gd name="connsiteY5" fmla="*/ 1214437 h 3397193"/>
              <a:gd name="connsiteX6" fmla="*/ 8307729 w 8766140"/>
              <a:gd name="connsiteY6" fmla="*/ 204787 h 3397193"/>
              <a:gd name="connsiteX7" fmla="*/ 7021854 w 8766140"/>
              <a:gd name="connsiteY7" fmla="*/ 0 h 3397193"/>
              <a:gd name="connsiteX0" fmla="*/ 15 w 8766131"/>
              <a:gd name="connsiteY0" fmla="*/ 1172527 h 3396571"/>
              <a:gd name="connsiteX1" fmla="*/ 1000140 w 8766131"/>
              <a:gd name="connsiteY1" fmla="*/ 2041207 h 3396571"/>
              <a:gd name="connsiteX2" fmla="*/ 2914665 w 8766131"/>
              <a:gd name="connsiteY2" fmla="*/ 2450782 h 3396571"/>
              <a:gd name="connsiteX3" fmla="*/ 6231270 w 8766131"/>
              <a:gd name="connsiteY3" fmla="*/ 3395662 h 3396571"/>
              <a:gd name="connsiteX4" fmla="*/ 8345820 w 8766131"/>
              <a:gd name="connsiteY4" fmla="*/ 2595562 h 3396571"/>
              <a:gd name="connsiteX5" fmla="*/ 8764920 w 8766131"/>
              <a:gd name="connsiteY5" fmla="*/ 1214437 h 3396571"/>
              <a:gd name="connsiteX6" fmla="*/ 8307720 w 8766131"/>
              <a:gd name="connsiteY6" fmla="*/ 204787 h 3396571"/>
              <a:gd name="connsiteX7" fmla="*/ 7021845 w 8766131"/>
              <a:gd name="connsiteY7" fmla="*/ 0 h 3396571"/>
              <a:gd name="connsiteX0" fmla="*/ 15 w 8766131"/>
              <a:gd name="connsiteY0" fmla="*/ 1172527 h 3396571"/>
              <a:gd name="connsiteX1" fmla="*/ 1000140 w 8766131"/>
              <a:gd name="connsiteY1" fmla="*/ 2041207 h 3396571"/>
              <a:gd name="connsiteX2" fmla="*/ 2914665 w 8766131"/>
              <a:gd name="connsiteY2" fmla="*/ 2450782 h 3396571"/>
              <a:gd name="connsiteX3" fmla="*/ 6231270 w 8766131"/>
              <a:gd name="connsiteY3" fmla="*/ 3395662 h 3396571"/>
              <a:gd name="connsiteX4" fmla="*/ 8345820 w 8766131"/>
              <a:gd name="connsiteY4" fmla="*/ 2595562 h 3396571"/>
              <a:gd name="connsiteX5" fmla="*/ 8764920 w 8766131"/>
              <a:gd name="connsiteY5" fmla="*/ 1214437 h 3396571"/>
              <a:gd name="connsiteX6" fmla="*/ 8307720 w 8766131"/>
              <a:gd name="connsiteY6" fmla="*/ 204787 h 3396571"/>
              <a:gd name="connsiteX7" fmla="*/ 7021845 w 8766131"/>
              <a:gd name="connsiteY7" fmla="*/ 0 h 3396571"/>
              <a:gd name="connsiteX0" fmla="*/ 15 w 8794677"/>
              <a:gd name="connsiteY0" fmla="*/ 1172527 h 2634152"/>
              <a:gd name="connsiteX1" fmla="*/ 1000140 w 8794677"/>
              <a:gd name="connsiteY1" fmla="*/ 2041207 h 2634152"/>
              <a:gd name="connsiteX2" fmla="*/ 2914665 w 8794677"/>
              <a:gd name="connsiteY2" fmla="*/ 2450782 h 2634152"/>
              <a:gd name="connsiteX3" fmla="*/ 5133990 w 8794677"/>
              <a:gd name="connsiteY3" fmla="*/ 2267902 h 2634152"/>
              <a:gd name="connsiteX4" fmla="*/ 8345820 w 8794677"/>
              <a:gd name="connsiteY4" fmla="*/ 2595562 h 2634152"/>
              <a:gd name="connsiteX5" fmla="*/ 8764920 w 8794677"/>
              <a:gd name="connsiteY5" fmla="*/ 1214437 h 2634152"/>
              <a:gd name="connsiteX6" fmla="*/ 8307720 w 8794677"/>
              <a:gd name="connsiteY6" fmla="*/ 204787 h 2634152"/>
              <a:gd name="connsiteX7" fmla="*/ 7021845 w 8794677"/>
              <a:gd name="connsiteY7" fmla="*/ 0 h 2634152"/>
              <a:gd name="connsiteX0" fmla="*/ 15 w 8794677"/>
              <a:gd name="connsiteY0" fmla="*/ 1172527 h 2626944"/>
              <a:gd name="connsiteX1" fmla="*/ 1000140 w 8794677"/>
              <a:gd name="connsiteY1" fmla="*/ 2041207 h 2626944"/>
              <a:gd name="connsiteX2" fmla="*/ 2914665 w 8794677"/>
              <a:gd name="connsiteY2" fmla="*/ 2450782 h 2626944"/>
              <a:gd name="connsiteX3" fmla="*/ 5133990 w 8794677"/>
              <a:gd name="connsiteY3" fmla="*/ 2267902 h 2626944"/>
              <a:gd name="connsiteX4" fmla="*/ 8345820 w 8794677"/>
              <a:gd name="connsiteY4" fmla="*/ 2595562 h 2626944"/>
              <a:gd name="connsiteX5" fmla="*/ 8764920 w 8794677"/>
              <a:gd name="connsiteY5" fmla="*/ 1214437 h 2626944"/>
              <a:gd name="connsiteX6" fmla="*/ 8307720 w 8794677"/>
              <a:gd name="connsiteY6" fmla="*/ 204787 h 2626944"/>
              <a:gd name="connsiteX7" fmla="*/ 7021845 w 8794677"/>
              <a:gd name="connsiteY7" fmla="*/ 0 h 2626944"/>
              <a:gd name="connsiteX0" fmla="*/ 44 w 8794706"/>
              <a:gd name="connsiteY0" fmla="*/ 1172527 h 2626944"/>
              <a:gd name="connsiteX1" fmla="*/ 649649 w 8794706"/>
              <a:gd name="connsiteY1" fmla="*/ 1865947 h 2626944"/>
              <a:gd name="connsiteX2" fmla="*/ 2914694 w 8794706"/>
              <a:gd name="connsiteY2" fmla="*/ 2450782 h 2626944"/>
              <a:gd name="connsiteX3" fmla="*/ 5134019 w 8794706"/>
              <a:gd name="connsiteY3" fmla="*/ 2267902 h 2626944"/>
              <a:gd name="connsiteX4" fmla="*/ 8345849 w 8794706"/>
              <a:gd name="connsiteY4" fmla="*/ 2595562 h 2626944"/>
              <a:gd name="connsiteX5" fmla="*/ 8764949 w 8794706"/>
              <a:gd name="connsiteY5" fmla="*/ 1214437 h 2626944"/>
              <a:gd name="connsiteX6" fmla="*/ 8307749 w 8794706"/>
              <a:gd name="connsiteY6" fmla="*/ 204787 h 2626944"/>
              <a:gd name="connsiteX7" fmla="*/ 7021874 w 8794706"/>
              <a:gd name="connsiteY7" fmla="*/ 0 h 2626944"/>
              <a:gd name="connsiteX0" fmla="*/ 29 w 8794691"/>
              <a:gd name="connsiteY0" fmla="*/ 1172527 h 2626944"/>
              <a:gd name="connsiteX1" fmla="*/ 649634 w 8794691"/>
              <a:gd name="connsiteY1" fmla="*/ 1865947 h 2626944"/>
              <a:gd name="connsiteX2" fmla="*/ 2914679 w 8794691"/>
              <a:gd name="connsiteY2" fmla="*/ 2450782 h 2626944"/>
              <a:gd name="connsiteX3" fmla="*/ 5134004 w 8794691"/>
              <a:gd name="connsiteY3" fmla="*/ 2267902 h 2626944"/>
              <a:gd name="connsiteX4" fmla="*/ 8345834 w 8794691"/>
              <a:gd name="connsiteY4" fmla="*/ 2595562 h 2626944"/>
              <a:gd name="connsiteX5" fmla="*/ 8764934 w 8794691"/>
              <a:gd name="connsiteY5" fmla="*/ 1214437 h 2626944"/>
              <a:gd name="connsiteX6" fmla="*/ 8307734 w 8794691"/>
              <a:gd name="connsiteY6" fmla="*/ 204787 h 2626944"/>
              <a:gd name="connsiteX7" fmla="*/ 7021859 w 8794691"/>
              <a:gd name="connsiteY7" fmla="*/ 0 h 2626944"/>
              <a:gd name="connsiteX0" fmla="*/ 0 w 8794662"/>
              <a:gd name="connsiteY0" fmla="*/ 1172527 h 2626944"/>
              <a:gd name="connsiteX1" fmla="*/ 334492 w 8794662"/>
              <a:gd name="connsiteY1" fmla="*/ 160174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89712 w 8794662"/>
              <a:gd name="connsiteY1" fmla="*/ 155602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89712 w 8794662"/>
              <a:gd name="connsiteY1" fmla="*/ 155602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89712 w 8794662"/>
              <a:gd name="connsiteY1" fmla="*/ 155602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16305 w 8794662"/>
              <a:gd name="connsiteY2" fmla="*/ 19573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5440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74472 w 8794662"/>
              <a:gd name="connsiteY1" fmla="*/ 152554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74472 w 8794662"/>
              <a:gd name="connsiteY1" fmla="*/ 152554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74472 w 8794662"/>
              <a:gd name="connsiteY1" fmla="*/ 1525548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79222 w 8794662"/>
              <a:gd name="connsiteY1" fmla="*/ 1380292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79222 w 8794662"/>
              <a:gd name="connsiteY1" fmla="*/ 1380292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79222 w 8794662"/>
              <a:gd name="connsiteY1" fmla="*/ 1380292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88747 w 8794662"/>
              <a:gd name="connsiteY1" fmla="*/ 1411249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88747 w 8794662"/>
              <a:gd name="connsiteY1" fmla="*/ 1411249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88747 w 8794662"/>
              <a:gd name="connsiteY1" fmla="*/ 1411249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801805"/>
              <a:gd name="connsiteY0" fmla="*/ 1153477 h 2626944"/>
              <a:gd name="connsiteX1" fmla="*/ 95890 w 8801805"/>
              <a:gd name="connsiteY1" fmla="*/ 1411249 h 2626944"/>
              <a:gd name="connsiteX2" fmla="*/ 1293495 w 8801805"/>
              <a:gd name="connsiteY2" fmla="*/ 2162175 h 2626944"/>
              <a:gd name="connsiteX3" fmla="*/ 2921793 w 8801805"/>
              <a:gd name="connsiteY3" fmla="*/ 2450782 h 2626944"/>
              <a:gd name="connsiteX4" fmla="*/ 5141118 w 8801805"/>
              <a:gd name="connsiteY4" fmla="*/ 2267902 h 2626944"/>
              <a:gd name="connsiteX5" fmla="*/ 8352948 w 8801805"/>
              <a:gd name="connsiteY5" fmla="*/ 2595562 h 2626944"/>
              <a:gd name="connsiteX6" fmla="*/ 8772048 w 8801805"/>
              <a:gd name="connsiteY6" fmla="*/ 1214437 h 2626944"/>
              <a:gd name="connsiteX7" fmla="*/ 8314848 w 8801805"/>
              <a:gd name="connsiteY7" fmla="*/ 204787 h 2626944"/>
              <a:gd name="connsiteX8" fmla="*/ 7028973 w 8801805"/>
              <a:gd name="connsiteY8" fmla="*/ 0 h 2626944"/>
              <a:gd name="connsiteX0" fmla="*/ 0 w 8813277"/>
              <a:gd name="connsiteY0" fmla="*/ 1153477 h 2452372"/>
              <a:gd name="connsiteX1" fmla="*/ 95890 w 8813277"/>
              <a:gd name="connsiteY1" fmla="*/ 1411249 h 2452372"/>
              <a:gd name="connsiteX2" fmla="*/ 1293495 w 8813277"/>
              <a:gd name="connsiteY2" fmla="*/ 2162175 h 2452372"/>
              <a:gd name="connsiteX3" fmla="*/ 2921793 w 8813277"/>
              <a:gd name="connsiteY3" fmla="*/ 2450782 h 2452372"/>
              <a:gd name="connsiteX4" fmla="*/ 5141118 w 8813277"/>
              <a:gd name="connsiteY4" fmla="*/ 2267902 h 2452372"/>
              <a:gd name="connsiteX5" fmla="*/ 7369968 w 8813277"/>
              <a:gd name="connsiteY5" fmla="*/ 2046922 h 2452372"/>
              <a:gd name="connsiteX6" fmla="*/ 8772048 w 8813277"/>
              <a:gd name="connsiteY6" fmla="*/ 1214437 h 2452372"/>
              <a:gd name="connsiteX7" fmla="*/ 8314848 w 8813277"/>
              <a:gd name="connsiteY7" fmla="*/ 204787 h 2452372"/>
              <a:gd name="connsiteX8" fmla="*/ 7028973 w 8813277"/>
              <a:gd name="connsiteY8" fmla="*/ 0 h 2452372"/>
              <a:gd name="connsiteX0" fmla="*/ 0 w 8426979"/>
              <a:gd name="connsiteY0" fmla="*/ 1153477 h 2452372"/>
              <a:gd name="connsiteX1" fmla="*/ 95890 w 8426979"/>
              <a:gd name="connsiteY1" fmla="*/ 1411249 h 2452372"/>
              <a:gd name="connsiteX2" fmla="*/ 1293495 w 8426979"/>
              <a:gd name="connsiteY2" fmla="*/ 2162175 h 2452372"/>
              <a:gd name="connsiteX3" fmla="*/ 2921793 w 8426979"/>
              <a:gd name="connsiteY3" fmla="*/ 2450782 h 2452372"/>
              <a:gd name="connsiteX4" fmla="*/ 5141118 w 8426979"/>
              <a:gd name="connsiteY4" fmla="*/ 2267902 h 2452372"/>
              <a:gd name="connsiteX5" fmla="*/ 7369968 w 8426979"/>
              <a:gd name="connsiteY5" fmla="*/ 2046922 h 2452372"/>
              <a:gd name="connsiteX6" fmla="*/ 8253888 w 8426979"/>
              <a:gd name="connsiteY6" fmla="*/ 1214437 h 2452372"/>
              <a:gd name="connsiteX7" fmla="*/ 8314848 w 8426979"/>
              <a:gd name="connsiteY7" fmla="*/ 204787 h 2452372"/>
              <a:gd name="connsiteX8" fmla="*/ 7028973 w 8426979"/>
              <a:gd name="connsiteY8" fmla="*/ 0 h 2452372"/>
              <a:gd name="connsiteX0" fmla="*/ 0 w 8276995"/>
              <a:gd name="connsiteY0" fmla="*/ 1153477 h 2452372"/>
              <a:gd name="connsiteX1" fmla="*/ 95890 w 8276995"/>
              <a:gd name="connsiteY1" fmla="*/ 1411249 h 2452372"/>
              <a:gd name="connsiteX2" fmla="*/ 1293495 w 8276995"/>
              <a:gd name="connsiteY2" fmla="*/ 2162175 h 2452372"/>
              <a:gd name="connsiteX3" fmla="*/ 2921793 w 8276995"/>
              <a:gd name="connsiteY3" fmla="*/ 2450782 h 2452372"/>
              <a:gd name="connsiteX4" fmla="*/ 5141118 w 8276995"/>
              <a:gd name="connsiteY4" fmla="*/ 2267902 h 2452372"/>
              <a:gd name="connsiteX5" fmla="*/ 7369968 w 8276995"/>
              <a:gd name="connsiteY5" fmla="*/ 2046922 h 2452372"/>
              <a:gd name="connsiteX6" fmla="*/ 8253888 w 8276995"/>
              <a:gd name="connsiteY6" fmla="*/ 1214437 h 2452372"/>
              <a:gd name="connsiteX7" fmla="*/ 7933848 w 8276995"/>
              <a:gd name="connsiteY7" fmla="*/ 174307 h 2452372"/>
              <a:gd name="connsiteX8" fmla="*/ 7028973 w 8276995"/>
              <a:gd name="connsiteY8" fmla="*/ 0 h 2452372"/>
              <a:gd name="connsiteX0" fmla="*/ 0 w 8042790"/>
              <a:gd name="connsiteY0" fmla="*/ 1153477 h 2452372"/>
              <a:gd name="connsiteX1" fmla="*/ 95890 w 8042790"/>
              <a:gd name="connsiteY1" fmla="*/ 1411249 h 2452372"/>
              <a:gd name="connsiteX2" fmla="*/ 1293495 w 8042790"/>
              <a:gd name="connsiteY2" fmla="*/ 2162175 h 2452372"/>
              <a:gd name="connsiteX3" fmla="*/ 2921793 w 8042790"/>
              <a:gd name="connsiteY3" fmla="*/ 2450782 h 2452372"/>
              <a:gd name="connsiteX4" fmla="*/ 5141118 w 8042790"/>
              <a:gd name="connsiteY4" fmla="*/ 2267902 h 2452372"/>
              <a:gd name="connsiteX5" fmla="*/ 7369968 w 8042790"/>
              <a:gd name="connsiteY5" fmla="*/ 2046922 h 2452372"/>
              <a:gd name="connsiteX6" fmla="*/ 7964328 w 8042790"/>
              <a:gd name="connsiteY6" fmla="*/ 1130617 h 2452372"/>
              <a:gd name="connsiteX7" fmla="*/ 7933848 w 8042790"/>
              <a:gd name="connsiteY7" fmla="*/ 174307 h 2452372"/>
              <a:gd name="connsiteX8" fmla="*/ 7028973 w 8042790"/>
              <a:gd name="connsiteY8" fmla="*/ 0 h 245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42790" h="2452372">
                <a:moveTo>
                  <a:pt x="0" y="1153477"/>
                </a:moveTo>
                <a:cubicBezTo>
                  <a:pt x="34317" y="1272639"/>
                  <a:pt x="8101" y="1255674"/>
                  <a:pt x="95890" y="1411249"/>
                </a:cubicBezTo>
                <a:cubicBezTo>
                  <a:pt x="344174" y="1793519"/>
                  <a:pt x="822511" y="1988919"/>
                  <a:pt x="1293495" y="2162175"/>
                </a:cubicBezTo>
                <a:cubicBezTo>
                  <a:pt x="1764479" y="2335431"/>
                  <a:pt x="2280523" y="2433161"/>
                  <a:pt x="2921793" y="2450782"/>
                </a:cubicBezTo>
                <a:cubicBezTo>
                  <a:pt x="3563064" y="2468403"/>
                  <a:pt x="4399756" y="2335212"/>
                  <a:pt x="5141118" y="2267902"/>
                </a:cubicBezTo>
                <a:cubicBezTo>
                  <a:pt x="5882480" y="2200592"/>
                  <a:pt x="6899433" y="2236470"/>
                  <a:pt x="7369968" y="2046922"/>
                </a:cubicBezTo>
                <a:cubicBezTo>
                  <a:pt x="7840503" y="1857375"/>
                  <a:pt x="7870348" y="1442719"/>
                  <a:pt x="7964328" y="1130617"/>
                </a:cubicBezTo>
                <a:cubicBezTo>
                  <a:pt x="8058308" y="818515"/>
                  <a:pt x="8089741" y="362743"/>
                  <a:pt x="7933848" y="174307"/>
                </a:cubicBezTo>
                <a:cubicBezTo>
                  <a:pt x="7777955" y="-14129"/>
                  <a:pt x="7756048" y="43656"/>
                  <a:pt x="7028973" y="0"/>
                </a:cubicBez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a:solidFill>
                <a:prstClr val="black"/>
              </a:solidFill>
              <a:latin typeface="Calibri" panose="020F0502020204030204"/>
            </a:endParaRPr>
          </a:p>
        </p:txBody>
      </p:sp>
      <p:sp>
        <p:nvSpPr>
          <p:cNvPr id="513" name="Rectangle 512">
            <a:extLst>
              <a:ext uri="{FF2B5EF4-FFF2-40B4-BE49-F238E27FC236}">
                <a16:creationId xmlns:a16="http://schemas.microsoft.com/office/drawing/2014/main" id="{0A152824-8FA8-44FD-ABAA-2D5CCF3ABD4B}"/>
              </a:ext>
            </a:extLst>
          </p:cNvPr>
          <p:cNvSpPr/>
          <p:nvPr/>
        </p:nvSpPr>
        <p:spPr>
          <a:xfrm rot="751135">
            <a:off x="3787900" y="3739280"/>
            <a:ext cx="45719" cy="950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4" name="Rectangle 513">
            <a:extLst>
              <a:ext uri="{FF2B5EF4-FFF2-40B4-BE49-F238E27FC236}">
                <a16:creationId xmlns:a16="http://schemas.microsoft.com/office/drawing/2014/main" id="{DF2C076C-EEDE-4BF6-990E-CD5DFEB5B14D}"/>
              </a:ext>
            </a:extLst>
          </p:cNvPr>
          <p:cNvSpPr/>
          <p:nvPr/>
        </p:nvSpPr>
        <p:spPr>
          <a:xfrm rot="21445662">
            <a:off x="3741685" y="5131342"/>
            <a:ext cx="45719"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5" name="Rectangle 514">
            <a:extLst>
              <a:ext uri="{FF2B5EF4-FFF2-40B4-BE49-F238E27FC236}">
                <a16:creationId xmlns:a16="http://schemas.microsoft.com/office/drawing/2014/main" id="{E7E75739-2849-493F-A740-C7464945A9B5}"/>
              </a:ext>
            </a:extLst>
          </p:cNvPr>
          <p:cNvSpPr/>
          <p:nvPr/>
        </p:nvSpPr>
        <p:spPr>
          <a:xfrm>
            <a:off x="5947700" y="1803790"/>
            <a:ext cx="116795" cy="121868"/>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21" name="Rectangle 520">
            <a:extLst>
              <a:ext uri="{FF2B5EF4-FFF2-40B4-BE49-F238E27FC236}">
                <a16:creationId xmlns:a16="http://schemas.microsoft.com/office/drawing/2014/main" id="{0E6F922F-623F-419A-9B5B-5FA18C9ABA39}"/>
              </a:ext>
            </a:extLst>
          </p:cNvPr>
          <p:cNvSpPr/>
          <p:nvPr/>
        </p:nvSpPr>
        <p:spPr>
          <a:xfrm rot="18458948">
            <a:off x="7073801" y="1846249"/>
            <a:ext cx="68274"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65" name="Connector: Curved 64">
            <a:extLst>
              <a:ext uri="{FF2B5EF4-FFF2-40B4-BE49-F238E27FC236}">
                <a16:creationId xmlns:a16="http://schemas.microsoft.com/office/drawing/2014/main" id="{D4E8D1E4-5471-4E0F-B4F6-A051F7829DD3}"/>
              </a:ext>
            </a:extLst>
          </p:cNvPr>
          <p:cNvCxnSpPr>
            <a:cxnSpLocks/>
            <a:stCxn id="389" idx="3"/>
            <a:endCxn id="116" idx="6"/>
          </p:cNvCxnSpPr>
          <p:nvPr/>
        </p:nvCxnSpPr>
        <p:spPr>
          <a:xfrm rot="10800000">
            <a:off x="5553870" y="1862479"/>
            <a:ext cx="1901861" cy="6628"/>
          </a:xfrm>
          <a:prstGeom prst="curvedConnector3">
            <a:avLst>
              <a:gd name="adj1" fmla="val 50000"/>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93" name="Oval 192">
            <a:extLst>
              <a:ext uri="{FF2B5EF4-FFF2-40B4-BE49-F238E27FC236}">
                <a16:creationId xmlns:a16="http://schemas.microsoft.com/office/drawing/2014/main" id="{AD0BD66F-8AD4-4364-BC7D-61DBA8B1F9B8}"/>
              </a:ext>
            </a:extLst>
          </p:cNvPr>
          <p:cNvSpPr/>
          <p:nvPr/>
        </p:nvSpPr>
        <p:spPr>
          <a:xfrm>
            <a:off x="692511" y="3295222"/>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Route Choice</a:t>
            </a:r>
          </a:p>
        </p:txBody>
      </p:sp>
      <p:cxnSp>
        <p:nvCxnSpPr>
          <p:cNvPr id="523" name="Connector: Elbow 522">
            <a:extLst>
              <a:ext uri="{FF2B5EF4-FFF2-40B4-BE49-F238E27FC236}">
                <a16:creationId xmlns:a16="http://schemas.microsoft.com/office/drawing/2014/main" id="{E306C8CB-CA29-460D-864D-43E59B96A7B9}"/>
              </a:ext>
            </a:extLst>
          </p:cNvPr>
          <p:cNvCxnSpPr>
            <a:stCxn id="113" idx="6"/>
            <a:endCxn id="8" idx="3"/>
          </p:cNvCxnSpPr>
          <p:nvPr/>
        </p:nvCxnSpPr>
        <p:spPr>
          <a:xfrm>
            <a:off x="5484064" y="2051812"/>
            <a:ext cx="108469" cy="933700"/>
          </a:xfrm>
          <a:prstGeom prst="bentConnector3">
            <a:avLst>
              <a:gd name="adj1" fmla="val 255136"/>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25" name="Straight Connector 524">
            <a:extLst>
              <a:ext uri="{FF2B5EF4-FFF2-40B4-BE49-F238E27FC236}">
                <a16:creationId xmlns:a16="http://schemas.microsoft.com/office/drawing/2014/main" id="{76171947-2257-4548-BC4A-40B793E8B6A7}"/>
              </a:ext>
            </a:extLst>
          </p:cNvPr>
          <p:cNvCxnSpPr>
            <a:cxnSpLocks/>
            <a:endCxn id="7" idx="2"/>
          </p:cNvCxnSpPr>
          <p:nvPr/>
        </p:nvCxnSpPr>
        <p:spPr>
          <a:xfrm flipH="1">
            <a:off x="5556319" y="2453164"/>
            <a:ext cx="198814" cy="4240"/>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cxnSp>
        <p:nvCxnSpPr>
          <p:cNvPr id="531" name="Connector: Elbow 530">
            <a:extLst>
              <a:ext uri="{FF2B5EF4-FFF2-40B4-BE49-F238E27FC236}">
                <a16:creationId xmlns:a16="http://schemas.microsoft.com/office/drawing/2014/main" id="{AF9C439F-1A91-4920-968C-6E6FC0F4A83F}"/>
              </a:ext>
            </a:extLst>
          </p:cNvPr>
          <p:cNvCxnSpPr>
            <a:cxnSpLocks/>
            <a:stCxn id="532" idx="6"/>
            <a:endCxn id="132" idx="6"/>
          </p:cNvCxnSpPr>
          <p:nvPr/>
        </p:nvCxnSpPr>
        <p:spPr>
          <a:xfrm flipH="1">
            <a:off x="5534592" y="3073596"/>
            <a:ext cx="56263" cy="364564"/>
          </a:xfrm>
          <a:prstGeom prst="bentConnector3">
            <a:avLst>
              <a:gd name="adj1" fmla="val -406306"/>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34" name="Connector: Elbow 533">
            <a:extLst>
              <a:ext uri="{FF2B5EF4-FFF2-40B4-BE49-F238E27FC236}">
                <a16:creationId xmlns:a16="http://schemas.microsoft.com/office/drawing/2014/main" id="{F9D90DAE-881B-40A6-ACFE-380DF04400AB}"/>
              </a:ext>
            </a:extLst>
          </p:cNvPr>
          <p:cNvCxnSpPr>
            <a:cxnSpLocks/>
            <a:stCxn id="535" idx="2"/>
            <a:endCxn id="15" idx="2"/>
          </p:cNvCxnSpPr>
          <p:nvPr/>
        </p:nvCxnSpPr>
        <p:spPr>
          <a:xfrm rot="10800000" flipV="1">
            <a:off x="3965902" y="1866331"/>
            <a:ext cx="58421" cy="2303088"/>
          </a:xfrm>
          <a:prstGeom prst="bentConnector3">
            <a:avLst>
              <a:gd name="adj1" fmla="val 434229"/>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39" name="Straight Connector 538">
            <a:extLst>
              <a:ext uri="{FF2B5EF4-FFF2-40B4-BE49-F238E27FC236}">
                <a16:creationId xmlns:a16="http://schemas.microsoft.com/office/drawing/2014/main" id="{41A6A673-9A27-41D6-A2EE-1CCA6650BF4E}"/>
              </a:ext>
            </a:extLst>
          </p:cNvPr>
          <p:cNvCxnSpPr>
            <a:cxnSpLocks/>
            <a:stCxn id="7" idx="5"/>
          </p:cNvCxnSpPr>
          <p:nvPr/>
        </p:nvCxnSpPr>
        <p:spPr>
          <a:xfrm flipH="1">
            <a:off x="3778135" y="2457402"/>
            <a:ext cx="223982" cy="0"/>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AEFE20F2-4BAA-4E57-B952-68883AD6C3F5}"/>
              </a:ext>
            </a:extLst>
          </p:cNvPr>
          <p:cNvSpPr/>
          <p:nvPr/>
        </p:nvSpPr>
        <p:spPr>
          <a:xfrm>
            <a:off x="3757937" y="2966623"/>
            <a:ext cx="114804" cy="63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45" name="Rectangle 544">
            <a:extLst>
              <a:ext uri="{FF2B5EF4-FFF2-40B4-BE49-F238E27FC236}">
                <a16:creationId xmlns:a16="http://schemas.microsoft.com/office/drawing/2014/main" id="{B7894133-B075-4DA9-BFC3-0F4CA2211F33}"/>
              </a:ext>
            </a:extLst>
          </p:cNvPr>
          <p:cNvSpPr/>
          <p:nvPr/>
        </p:nvSpPr>
        <p:spPr>
          <a:xfrm>
            <a:off x="3753355" y="3505192"/>
            <a:ext cx="114804" cy="63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544" name="Connector: Elbow 543">
            <a:extLst>
              <a:ext uri="{FF2B5EF4-FFF2-40B4-BE49-F238E27FC236}">
                <a16:creationId xmlns:a16="http://schemas.microsoft.com/office/drawing/2014/main" id="{A50F6671-DC78-4417-A317-71D0C1E260E0}"/>
              </a:ext>
            </a:extLst>
          </p:cNvPr>
          <p:cNvCxnSpPr>
            <a:stCxn id="14" idx="2"/>
            <a:endCxn id="16" idx="2"/>
          </p:cNvCxnSpPr>
          <p:nvPr/>
        </p:nvCxnSpPr>
        <p:spPr>
          <a:xfrm rot="10800000" flipV="1">
            <a:off x="3965901" y="3545313"/>
            <a:ext cx="12700" cy="1248206"/>
          </a:xfrm>
          <a:prstGeom prst="bentConnector3">
            <a:avLst>
              <a:gd name="adj1" fmla="val 2575000"/>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51" name="Connector: Elbow 550">
            <a:extLst>
              <a:ext uri="{FF2B5EF4-FFF2-40B4-BE49-F238E27FC236}">
                <a16:creationId xmlns:a16="http://schemas.microsoft.com/office/drawing/2014/main" id="{7D057E7B-743B-48FA-9817-0246A3FC9776}"/>
              </a:ext>
            </a:extLst>
          </p:cNvPr>
          <p:cNvCxnSpPr>
            <a:cxnSpLocks/>
            <a:stCxn id="163" idx="6"/>
            <a:endCxn id="15" idx="6"/>
          </p:cNvCxnSpPr>
          <p:nvPr/>
        </p:nvCxnSpPr>
        <p:spPr>
          <a:xfrm>
            <a:off x="5501074" y="3658939"/>
            <a:ext cx="91460" cy="510480"/>
          </a:xfrm>
          <a:prstGeom prst="bentConnector3">
            <a:avLst>
              <a:gd name="adj1" fmla="val 336928"/>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560" name="Freeform: Shape 559">
            <a:extLst>
              <a:ext uri="{FF2B5EF4-FFF2-40B4-BE49-F238E27FC236}">
                <a16:creationId xmlns:a16="http://schemas.microsoft.com/office/drawing/2014/main" id="{322E1171-6175-4C8B-A54D-BDF9C59A4262}"/>
              </a:ext>
            </a:extLst>
          </p:cNvPr>
          <p:cNvSpPr/>
          <p:nvPr/>
        </p:nvSpPr>
        <p:spPr>
          <a:xfrm>
            <a:off x="5598133" y="1862321"/>
            <a:ext cx="1864517" cy="1685621"/>
          </a:xfrm>
          <a:custGeom>
            <a:avLst/>
            <a:gdLst>
              <a:gd name="connsiteX0" fmla="*/ 1828800 w 1828800"/>
              <a:gd name="connsiteY0" fmla="*/ 150334 h 1958954"/>
              <a:gd name="connsiteX1" fmla="*/ 830580 w 1828800"/>
              <a:gd name="connsiteY1" fmla="*/ 157954 h 1958954"/>
              <a:gd name="connsiteX2" fmla="*/ 617220 w 1828800"/>
              <a:gd name="connsiteY2" fmla="*/ 1773394 h 1958954"/>
              <a:gd name="connsiteX3" fmla="*/ 0 w 1828800"/>
              <a:gd name="connsiteY3" fmla="*/ 1857214 h 1958954"/>
              <a:gd name="connsiteX0" fmla="*/ 1828800 w 1828800"/>
              <a:gd name="connsiteY0" fmla="*/ 126676 h 1856328"/>
              <a:gd name="connsiteX1" fmla="*/ 830580 w 1828800"/>
              <a:gd name="connsiteY1" fmla="*/ 134296 h 1856328"/>
              <a:gd name="connsiteX2" fmla="*/ 701040 w 1828800"/>
              <a:gd name="connsiteY2" fmla="*/ 1406836 h 1856328"/>
              <a:gd name="connsiteX3" fmla="*/ 0 w 1828800"/>
              <a:gd name="connsiteY3" fmla="*/ 1833556 h 1856328"/>
              <a:gd name="connsiteX0" fmla="*/ 1828800 w 1828800"/>
              <a:gd name="connsiteY0" fmla="*/ 126676 h 1833556"/>
              <a:gd name="connsiteX1" fmla="*/ 830580 w 1828800"/>
              <a:gd name="connsiteY1" fmla="*/ 134296 h 1833556"/>
              <a:gd name="connsiteX2" fmla="*/ 701040 w 1828800"/>
              <a:gd name="connsiteY2" fmla="*/ 1406836 h 1833556"/>
              <a:gd name="connsiteX3" fmla="*/ 0 w 1828800"/>
              <a:gd name="connsiteY3" fmla="*/ 1833556 h 1833556"/>
              <a:gd name="connsiteX0" fmla="*/ 1828800 w 1828800"/>
              <a:gd name="connsiteY0" fmla="*/ 151935 h 1939815"/>
              <a:gd name="connsiteX1" fmla="*/ 830580 w 1828800"/>
              <a:gd name="connsiteY1" fmla="*/ 159555 h 1939815"/>
              <a:gd name="connsiteX2" fmla="*/ 685800 w 1828800"/>
              <a:gd name="connsiteY2" fmla="*/ 1797855 h 1939815"/>
              <a:gd name="connsiteX3" fmla="*/ 0 w 1828800"/>
              <a:gd name="connsiteY3" fmla="*/ 1858815 h 1939815"/>
              <a:gd name="connsiteX0" fmla="*/ 1828800 w 1828800"/>
              <a:gd name="connsiteY0" fmla="*/ 151935 h 1858815"/>
              <a:gd name="connsiteX1" fmla="*/ 830580 w 1828800"/>
              <a:gd name="connsiteY1" fmla="*/ 159555 h 1858815"/>
              <a:gd name="connsiteX2" fmla="*/ 685800 w 1828800"/>
              <a:gd name="connsiteY2" fmla="*/ 1797855 h 1858815"/>
              <a:gd name="connsiteX3" fmla="*/ 0 w 1828800"/>
              <a:gd name="connsiteY3" fmla="*/ 1858815 h 1858815"/>
              <a:gd name="connsiteX0" fmla="*/ 1828800 w 1828800"/>
              <a:gd name="connsiteY0" fmla="*/ 155145 h 1862025"/>
              <a:gd name="connsiteX1" fmla="*/ 830580 w 1828800"/>
              <a:gd name="connsiteY1" fmla="*/ 162765 h 1862025"/>
              <a:gd name="connsiteX2" fmla="*/ 685800 w 1828800"/>
              <a:gd name="connsiteY2" fmla="*/ 1846785 h 1862025"/>
              <a:gd name="connsiteX3" fmla="*/ 0 w 1828800"/>
              <a:gd name="connsiteY3" fmla="*/ 1862025 h 1862025"/>
              <a:gd name="connsiteX0" fmla="*/ 1828800 w 1828800"/>
              <a:gd name="connsiteY0" fmla="*/ 155145 h 1862025"/>
              <a:gd name="connsiteX1" fmla="*/ 830580 w 1828800"/>
              <a:gd name="connsiteY1" fmla="*/ 162765 h 1862025"/>
              <a:gd name="connsiteX2" fmla="*/ 685800 w 1828800"/>
              <a:gd name="connsiteY2" fmla="*/ 1846785 h 1862025"/>
              <a:gd name="connsiteX3" fmla="*/ 0 w 1828800"/>
              <a:gd name="connsiteY3" fmla="*/ 1862025 h 1862025"/>
              <a:gd name="connsiteX0" fmla="*/ 1828800 w 1828800"/>
              <a:gd name="connsiteY0" fmla="*/ 155145 h 1862025"/>
              <a:gd name="connsiteX1" fmla="*/ 830580 w 1828800"/>
              <a:gd name="connsiteY1" fmla="*/ 162765 h 1862025"/>
              <a:gd name="connsiteX2" fmla="*/ 765810 w 1828800"/>
              <a:gd name="connsiteY2" fmla="*/ 856662 h 1862025"/>
              <a:gd name="connsiteX3" fmla="*/ 685800 w 1828800"/>
              <a:gd name="connsiteY3" fmla="*/ 1846785 h 1862025"/>
              <a:gd name="connsiteX4" fmla="*/ 0 w 1828800"/>
              <a:gd name="connsiteY4" fmla="*/ 1862025 h 1862025"/>
              <a:gd name="connsiteX0" fmla="*/ 1828800 w 1828800"/>
              <a:gd name="connsiteY0" fmla="*/ 155145 h 1862025"/>
              <a:gd name="connsiteX1" fmla="*/ 830580 w 1828800"/>
              <a:gd name="connsiteY1" fmla="*/ 162765 h 1862025"/>
              <a:gd name="connsiteX2" fmla="*/ 765810 w 1828800"/>
              <a:gd name="connsiteY2" fmla="*/ 856662 h 1862025"/>
              <a:gd name="connsiteX3" fmla="*/ 685800 w 1828800"/>
              <a:gd name="connsiteY3" fmla="*/ 1846785 h 1862025"/>
              <a:gd name="connsiteX4" fmla="*/ 0 w 1828800"/>
              <a:gd name="connsiteY4" fmla="*/ 1862025 h 1862025"/>
              <a:gd name="connsiteX0" fmla="*/ 1828800 w 1828800"/>
              <a:gd name="connsiteY0" fmla="*/ 155145 h 1863379"/>
              <a:gd name="connsiteX1" fmla="*/ 830580 w 1828800"/>
              <a:gd name="connsiteY1" fmla="*/ 162765 h 1863379"/>
              <a:gd name="connsiteX2" fmla="*/ 765810 w 1828800"/>
              <a:gd name="connsiteY2" fmla="*/ 856662 h 1863379"/>
              <a:gd name="connsiteX3" fmla="*/ 685800 w 1828800"/>
              <a:gd name="connsiteY3" fmla="*/ 1846785 h 1863379"/>
              <a:gd name="connsiteX4" fmla="*/ 0 w 1828800"/>
              <a:gd name="connsiteY4" fmla="*/ 1862025 h 1863379"/>
              <a:gd name="connsiteX0" fmla="*/ 1828800 w 1828800"/>
              <a:gd name="connsiteY0" fmla="*/ 155145 h 1869524"/>
              <a:gd name="connsiteX1" fmla="*/ 830580 w 1828800"/>
              <a:gd name="connsiteY1" fmla="*/ 162765 h 1869524"/>
              <a:gd name="connsiteX2" fmla="*/ 765810 w 1828800"/>
              <a:gd name="connsiteY2" fmla="*/ 856662 h 1869524"/>
              <a:gd name="connsiteX3" fmla="*/ 685800 w 1828800"/>
              <a:gd name="connsiteY3" fmla="*/ 1856310 h 1869524"/>
              <a:gd name="connsiteX4" fmla="*/ 0 w 1828800"/>
              <a:gd name="connsiteY4" fmla="*/ 1862025 h 1869524"/>
              <a:gd name="connsiteX0" fmla="*/ 1864518 w 1864518"/>
              <a:gd name="connsiteY0" fmla="*/ 155145 h 1923603"/>
              <a:gd name="connsiteX1" fmla="*/ 866298 w 1864518"/>
              <a:gd name="connsiteY1" fmla="*/ 162765 h 1923603"/>
              <a:gd name="connsiteX2" fmla="*/ 801528 w 1864518"/>
              <a:gd name="connsiteY2" fmla="*/ 856662 h 1923603"/>
              <a:gd name="connsiteX3" fmla="*/ 721518 w 1864518"/>
              <a:gd name="connsiteY3" fmla="*/ 1856310 h 1923603"/>
              <a:gd name="connsiteX4" fmla="*/ 0 w 1864518"/>
              <a:gd name="connsiteY4" fmla="*/ 1838213 h 1923603"/>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51780"/>
              <a:gd name="connsiteX1" fmla="*/ 866298 w 1864518"/>
              <a:gd name="connsiteY1" fmla="*/ 162765 h 1851780"/>
              <a:gd name="connsiteX2" fmla="*/ 777716 w 1864518"/>
              <a:gd name="connsiteY2" fmla="*/ 713787 h 1851780"/>
              <a:gd name="connsiteX3" fmla="*/ 750093 w 1864518"/>
              <a:gd name="connsiteY3" fmla="*/ 1727722 h 1851780"/>
              <a:gd name="connsiteX4" fmla="*/ 0 w 1864518"/>
              <a:gd name="connsiteY4" fmla="*/ 1838213 h 1851780"/>
              <a:gd name="connsiteX0" fmla="*/ 1864518 w 1864518"/>
              <a:gd name="connsiteY0" fmla="*/ 155145 h 1851780"/>
              <a:gd name="connsiteX1" fmla="*/ 866298 w 1864518"/>
              <a:gd name="connsiteY1" fmla="*/ 162765 h 1851780"/>
              <a:gd name="connsiteX2" fmla="*/ 777716 w 1864518"/>
              <a:gd name="connsiteY2" fmla="*/ 713787 h 1851780"/>
              <a:gd name="connsiteX3" fmla="*/ 750093 w 1864518"/>
              <a:gd name="connsiteY3" fmla="*/ 1727722 h 1851780"/>
              <a:gd name="connsiteX4" fmla="*/ 0 w 1864518"/>
              <a:gd name="connsiteY4" fmla="*/ 1838213 h 1851780"/>
              <a:gd name="connsiteX0" fmla="*/ 1864518 w 1864518"/>
              <a:gd name="connsiteY0" fmla="*/ 155145 h 1851780"/>
              <a:gd name="connsiteX1" fmla="*/ 866298 w 1864518"/>
              <a:gd name="connsiteY1" fmla="*/ 162765 h 1851780"/>
              <a:gd name="connsiteX2" fmla="*/ 777716 w 1864518"/>
              <a:gd name="connsiteY2" fmla="*/ 713787 h 1851780"/>
              <a:gd name="connsiteX3" fmla="*/ 750093 w 1864518"/>
              <a:gd name="connsiteY3" fmla="*/ 1727722 h 1851780"/>
              <a:gd name="connsiteX4" fmla="*/ 0 w 1864518"/>
              <a:gd name="connsiteY4" fmla="*/ 1838213 h 1851780"/>
              <a:gd name="connsiteX0" fmla="*/ 1864518 w 1864518"/>
              <a:gd name="connsiteY0" fmla="*/ 57215 h 1753850"/>
              <a:gd name="connsiteX1" fmla="*/ 866298 w 1864518"/>
              <a:gd name="connsiteY1" fmla="*/ 64835 h 1753850"/>
              <a:gd name="connsiteX2" fmla="*/ 777716 w 1864518"/>
              <a:gd name="connsiteY2" fmla="*/ 615857 h 1753850"/>
              <a:gd name="connsiteX3" fmla="*/ 750093 w 1864518"/>
              <a:gd name="connsiteY3" fmla="*/ 1629792 h 1753850"/>
              <a:gd name="connsiteX4" fmla="*/ 0 w 1864518"/>
              <a:gd name="connsiteY4" fmla="*/ 1740283 h 1753850"/>
              <a:gd name="connsiteX0" fmla="*/ 1864518 w 1864518"/>
              <a:gd name="connsiteY0" fmla="*/ 0 h 1696635"/>
              <a:gd name="connsiteX1" fmla="*/ 866298 w 1864518"/>
              <a:gd name="connsiteY1" fmla="*/ 7620 h 1696635"/>
              <a:gd name="connsiteX2" fmla="*/ 777716 w 1864518"/>
              <a:gd name="connsiteY2" fmla="*/ 558642 h 1696635"/>
              <a:gd name="connsiteX3" fmla="*/ 750093 w 1864518"/>
              <a:gd name="connsiteY3" fmla="*/ 1572577 h 1696635"/>
              <a:gd name="connsiteX4" fmla="*/ 0 w 1864518"/>
              <a:gd name="connsiteY4" fmla="*/ 1683068 h 169663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093"/>
              <a:gd name="connsiteX1" fmla="*/ 866298 w 1864518"/>
              <a:gd name="connsiteY1" fmla="*/ 607 h 1696093"/>
              <a:gd name="connsiteX2" fmla="*/ 844391 w 1864518"/>
              <a:gd name="connsiteY2" fmla="*/ 570679 h 1696093"/>
              <a:gd name="connsiteX3" fmla="*/ 750093 w 1864518"/>
              <a:gd name="connsiteY3" fmla="*/ 1572707 h 1696093"/>
              <a:gd name="connsiteX4" fmla="*/ 0 w 1864518"/>
              <a:gd name="connsiteY4" fmla="*/ 1683198 h 1696093"/>
              <a:gd name="connsiteX0" fmla="*/ 1864518 w 1864518"/>
              <a:gd name="connsiteY0" fmla="*/ 130 h 1696093"/>
              <a:gd name="connsiteX1" fmla="*/ 866298 w 1864518"/>
              <a:gd name="connsiteY1" fmla="*/ 607 h 1696093"/>
              <a:gd name="connsiteX2" fmla="*/ 844391 w 1864518"/>
              <a:gd name="connsiteY2" fmla="*/ 570679 h 1696093"/>
              <a:gd name="connsiteX3" fmla="*/ 750093 w 1864518"/>
              <a:gd name="connsiteY3" fmla="*/ 1572707 h 1696093"/>
              <a:gd name="connsiteX4" fmla="*/ 0 w 1864518"/>
              <a:gd name="connsiteY4" fmla="*/ 1683198 h 1696093"/>
              <a:gd name="connsiteX0" fmla="*/ 1864518 w 1864518"/>
              <a:gd name="connsiteY0" fmla="*/ 130 h 1696093"/>
              <a:gd name="connsiteX1" fmla="*/ 866298 w 1864518"/>
              <a:gd name="connsiteY1" fmla="*/ 607 h 1696093"/>
              <a:gd name="connsiteX2" fmla="*/ 844391 w 1864518"/>
              <a:gd name="connsiteY2" fmla="*/ 570679 h 1696093"/>
              <a:gd name="connsiteX3" fmla="*/ 750093 w 1864518"/>
              <a:gd name="connsiteY3" fmla="*/ 1572707 h 1696093"/>
              <a:gd name="connsiteX4" fmla="*/ 0 w 1864518"/>
              <a:gd name="connsiteY4" fmla="*/ 1683198 h 1696093"/>
              <a:gd name="connsiteX0" fmla="*/ 1864518 w 1864518"/>
              <a:gd name="connsiteY0" fmla="*/ 2419 h 1698382"/>
              <a:gd name="connsiteX1" fmla="*/ 847248 w 1864518"/>
              <a:gd name="connsiteY1" fmla="*/ 515 h 1698382"/>
              <a:gd name="connsiteX2" fmla="*/ 844391 w 1864518"/>
              <a:gd name="connsiteY2" fmla="*/ 572968 h 1698382"/>
              <a:gd name="connsiteX3" fmla="*/ 750093 w 1864518"/>
              <a:gd name="connsiteY3" fmla="*/ 1574996 h 1698382"/>
              <a:gd name="connsiteX4" fmla="*/ 0 w 1864518"/>
              <a:gd name="connsiteY4" fmla="*/ 1685487 h 1698382"/>
              <a:gd name="connsiteX0" fmla="*/ 1864518 w 1864518"/>
              <a:gd name="connsiteY0" fmla="*/ 2419 h 1698382"/>
              <a:gd name="connsiteX1" fmla="*/ 847248 w 1864518"/>
              <a:gd name="connsiteY1" fmla="*/ 515 h 1698382"/>
              <a:gd name="connsiteX2" fmla="*/ 844391 w 1864518"/>
              <a:gd name="connsiteY2" fmla="*/ 572968 h 1698382"/>
              <a:gd name="connsiteX3" fmla="*/ 750093 w 1864518"/>
              <a:gd name="connsiteY3" fmla="*/ 1574996 h 1698382"/>
              <a:gd name="connsiteX4" fmla="*/ 0 w 1864518"/>
              <a:gd name="connsiteY4" fmla="*/ 1685487 h 1698382"/>
              <a:gd name="connsiteX0" fmla="*/ 1864518 w 1864518"/>
              <a:gd name="connsiteY0" fmla="*/ 2419 h 1698248"/>
              <a:gd name="connsiteX1" fmla="*/ 847248 w 1864518"/>
              <a:gd name="connsiteY1" fmla="*/ 515 h 1698248"/>
              <a:gd name="connsiteX2" fmla="*/ 844391 w 1864518"/>
              <a:gd name="connsiteY2" fmla="*/ 575349 h 1698248"/>
              <a:gd name="connsiteX3" fmla="*/ 750093 w 1864518"/>
              <a:gd name="connsiteY3" fmla="*/ 1574996 h 1698248"/>
              <a:gd name="connsiteX4" fmla="*/ 0 w 1864518"/>
              <a:gd name="connsiteY4" fmla="*/ 1685487 h 1698248"/>
              <a:gd name="connsiteX0" fmla="*/ 1864518 w 1864518"/>
              <a:gd name="connsiteY0" fmla="*/ 9402 h 1705231"/>
              <a:gd name="connsiteX1" fmla="*/ 837723 w 1864518"/>
              <a:gd name="connsiteY1" fmla="*/ 355 h 1705231"/>
              <a:gd name="connsiteX2" fmla="*/ 844391 w 1864518"/>
              <a:gd name="connsiteY2" fmla="*/ 582332 h 1705231"/>
              <a:gd name="connsiteX3" fmla="*/ 750093 w 1864518"/>
              <a:gd name="connsiteY3" fmla="*/ 1581979 h 1705231"/>
              <a:gd name="connsiteX4" fmla="*/ 0 w 1864518"/>
              <a:gd name="connsiteY4" fmla="*/ 1692470 h 1705231"/>
              <a:gd name="connsiteX0" fmla="*/ 1864518 w 1864518"/>
              <a:gd name="connsiteY0" fmla="*/ 9402 h 1705231"/>
              <a:gd name="connsiteX1" fmla="*/ 837723 w 1864518"/>
              <a:gd name="connsiteY1" fmla="*/ 355 h 1705231"/>
              <a:gd name="connsiteX2" fmla="*/ 844391 w 1864518"/>
              <a:gd name="connsiteY2" fmla="*/ 582332 h 1705231"/>
              <a:gd name="connsiteX3" fmla="*/ 750093 w 1864518"/>
              <a:gd name="connsiteY3" fmla="*/ 1581979 h 1705231"/>
              <a:gd name="connsiteX4" fmla="*/ 0 w 1864518"/>
              <a:gd name="connsiteY4" fmla="*/ 1692470 h 1705231"/>
              <a:gd name="connsiteX0" fmla="*/ 1864518 w 1864518"/>
              <a:gd name="connsiteY0" fmla="*/ 9402 h 1705231"/>
              <a:gd name="connsiteX1" fmla="*/ 837723 w 1864518"/>
              <a:gd name="connsiteY1" fmla="*/ 355 h 1705231"/>
              <a:gd name="connsiteX2" fmla="*/ 844391 w 1864518"/>
              <a:gd name="connsiteY2" fmla="*/ 582332 h 1705231"/>
              <a:gd name="connsiteX3" fmla="*/ 750093 w 1864518"/>
              <a:gd name="connsiteY3" fmla="*/ 1581979 h 1705231"/>
              <a:gd name="connsiteX4" fmla="*/ 0 w 1864518"/>
              <a:gd name="connsiteY4" fmla="*/ 1692470 h 1705231"/>
              <a:gd name="connsiteX0" fmla="*/ 1864518 w 1864518"/>
              <a:gd name="connsiteY0" fmla="*/ 0 h 1695829"/>
              <a:gd name="connsiteX1" fmla="*/ 842486 w 1864518"/>
              <a:gd name="connsiteY1" fmla="*/ 5241 h 1695829"/>
              <a:gd name="connsiteX2" fmla="*/ 844391 w 1864518"/>
              <a:gd name="connsiteY2" fmla="*/ 572930 h 1695829"/>
              <a:gd name="connsiteX3" fmla="*/ 750093 w 1864518"/>
              <a:gd name="connsiteY3" fmla="*/ 1572577 h 1695829"/>
              <a:gd name="connsiteX4" fmla="*/ 0 w 1864518"/>
              <a:gd name="connsiteY4" fmla="*/ 1683068 h 1695829"/>
              <a:gd name="connsiteX0" fmla="*/ 1864518 w 1864518"/>
              <a:gd name="connsiteY0" fmla="*/ 0 h 1695829"/>
              <a:gd name="connsiteX1" fmla="*/ 842486 w 1864518"/>
              <a:gd name="connsiteY1" fmla="*/ 5241 h 1695829"/>
              <a:gd name="connsiteX2" fmla="*/ 844391 w 1864518"/>
              <a:gd name="connsiteY2" fmla="*/ 572930 h 1695829"/>
              <a:gd name="connsiteX3" fmla="*/ 750093 w 1864518"/>
              <a:gd name="connsiteY3" fmla="*/ 1572577 h 1695829"/>
              <a:gd name="connsiteX4" fmla="*/ 0 w 1864518"/>
              <a:gd name="connsiteY4" fmla="*/ 1683068 h 1695829"/>
              <a:gd name="connsiteX0" fmla="*/ 1864518 w 1864518"/>
              <a:gd name="connsiteY0" fmla="*/ 0 h 1695829"/>
              <a:gd name="connsiteX1" fmla="*/ 842486 w 1864518"/>
              <a:gd name="connsiteY1" fmla="*/ 5241 h 1695829"/>
              <a:gd name="connsiteX2" fmla="*/ 844391 w 1864518"/>
              <a:gd name="connsiteY2" fmla="*/ 572930 h 1695829"/>
              <a:gd name="connsiteX3" fmla="*/ 750093 w 1864518"/>
              <a:gd name="connsiteY3" fmla="*/ 1572577 h 1695829"/>
              <a:gd name="connsiteX4" fmla="*/ 0 w 1864518"/>
              <a:gd name="connsiteY4" fmla="*/ 1683068 h 1695829"/>
              <a:gd name="connsiteX0" fmla="*/ 1864518 w 1864518"/>
              <a:gd name="connsiteY0" fmla="*/ 0 h 1683068"/>
              <a:gd name="connsiteX1" fmla="*/ 842486 w 1864518"/>
              <a:gd name="connsiteY1" fmla="*/ 5241 h 1683068"/>
              <a:gd name="connsiteX2" fmla="*/ 844391 w 1864518"/>
              <a:gd name="connsiteY2" fmla="*/ 572930 h 1683068"/>
              <a:gd name="connsiteX3" fmla="*/ 750093 w 1864518"/>
              <a:gd name="connsiteY3" fmla="*/ 1572577 h 1683068"/>
              <a:gd name="connsiteX4" fmla="*/ 0 w 1864518"/>
              <a:gd name="connsiteY4" fmla="*/ 1683068 h 1683068"/>
              <a:gd name="connsiteX0" fmla="*/ 1864518 w 1864518"/>
              <a:gd name="connsiteY0" fmla="*/ 0 h 1689176"/>
              <a:gd name="connsiteX1" fmla="*/ 842486 w 1864518"/>
              <a:gd name="connsiteY1" fmla="*/ 5241 h 1689176"/>
              <a:gd name="connsiteX2" fmla="*/ 844391 w 1864518"/>
              <a:gd name="connsiteY2" fmla="*/ 572930 h 1689176"/>
              <a:gd name="connsiteX3" fmla="*/ 781049 w 1864518"/>
              <a:gd name="connsiteY3" fmla="*/ 1613058 h 1689176"/>
              <a:gd name="connsiteX4" fmla="*/ 0 w 1864518"/>
              <a:gd name="connsiteY4" fmla="*/ 1683068 h 1689176"/>
              <a:gd name="connsiteX0" fmla="*/ 1864518 w 1864518"/>
              <a:gd name="connsiteY0" fmla="*/ 0 h 1691259"/>
              <a:gd name="connsiteX1" fmla="*/ 842486 w 1864518"/>
              <a:gd name="connsiteY1" fmla="*/ 5241 h 1691259"/>
              <a:gd name="connsiteX2" fmla="*/ 844391 w 1864518"/>
              <a:gd name="connsiteY2" fmla="*/ 572930 h 1691259"/>
              <a:gd name="connsiteX3" fmla="*/ 764381 w 1864518"/>
              <a:gd name="connsiteY3" fmla="*/ 1617821 h 1691259"/>
              <a:gd name="connsiteX4" fmla="*/ 0 w 1864518"/>
              <a:gd name="connsiteY4" fmla="*/ 1683068 h 1691259"/>
              <a:gd name="connsiteX0" fmla="*/ 1864518 w 1864518"/>
              <a:gd name="connsiteY0" fmla="*/ 0 h 1691259"/>
              <a:gd name="connsiteX1" fmla="*/ 842486 w 1864518"/>
              <a:gd name="connsiteY1" fmla="*/ 5241 h 1691259"/>
              <a:gd name="connsiteX2" fmla="*/ 844391 w 1864518"/>
              <a:gd name="connsiteY2" fmla="*/ 572930 h 1691259"/>
              <a:gd name="connsiteX3" fmla="*/ 750094 w 1864518"/>
              <a:gd name="connsiteY3" fmla="*/ 1617821 h 1691259"/>
              <a:gd name="connsiteX4" fmla="*/ 0 w 1864518"/>
              <a:gd name="connsiteY4" fmla="*/ 1683068 h 1691259"/>
              <a:gd name="connsiteX0" fmla="*/ 1864518 w 1864518"/>
              <a:gd name="connsiteY0" fmla="*/ 0 h 1690194"/>
              <a:gd name="connsiteX1" fmla="*/ 842486 w 1864518"/>
              <a:gd name="connsiteY1" fmla="*/ 5241 h 1690194"/>
              <a:gd name="connsiteX2" fmla="*/ 844391 w 1864518"/>
              <a:gd name="connsiteY2" fmla="*/ 572930 h 1690194"/>
              <a:gd name="connsiteX3" fmla="*/ 745331 w 1864518"/>
              <a:gd name="connsiteY3" fmla="*/ 1615439 h 1690194"/>
              <a:gd name="connsiteX4" fmla="*/ 0 w 1864518"/>
              <a:gd name="connsiteY4" fmla="*/ 1683068 h 1690194"/>
              <a:gd name="connsiteX0" fmla="*/ 1864518 w 1864518"/>
              <a:gd name="connsiteY0" fmla="*/ 0 h 1690194"/>
              <a:gd name="connsiteX1" fmla="*/ 842486 w 1864518"/>
              <a:gd name="connsiteY1" fmla="*/ 5241 h 1690194"/>
              <a:gd name="connsiteX2" fmla="*/ 844391 w 1864518"/>
              <a:gd name="connsiteY2" fmla="*/ 572930 h 1690194"/>
              <a:gd name="connsiteX3" fmla="*/ 738187 w 1864518"/>
              <a:gd name="connsiteY3" fmla="*/ 1615439 h 1690194"/>
              <a:gd name="connsiteX4" fmla="*/ 0 w 1864518"/>
              <a:gd name="connsiteY4" fmla="*/ 1683068 h 1690194"/>
              <a:gd name="connsiteX0" fmla="*/ 1864518 w 1864518"/>
              <a:gd name="connsiteY0" fmla="*/ 0 h 1690194"/>
              <a:gd name="connsiteX1" fmla="*/ 842486 w 1864518"/>
              <a:gd name="connsiteY1" fmla="*/ 5241 h 1690194"/>
              <a:gd name="connsiteX2" fmla="*/ 844391 w 1864518"/>
              <a:gd name="connsiteY2" fmla="*/ 572930 h 1690194"/>
              <a:gd name="connsiteX3" fmla="*/ 731043 w 1864518"/>
              <a:gd name="connsiteY3" fmla="*/ 1615439 h 1690194"/>
              <a:gd name="connsiteX4" fmla="*/ 0 w 1864518"/>
              <a:gd name="connsiteY4" fmla="*/ 1683068 h 1690194"/>
              <a:gd name="connsiteX0" fmla="*/ 1864518 w 1864518"/>
              <a:gd name="connsiteY0" fmla="*/ 0 h 1688207"/>
              <a:gd name="connsiteX1" fmla="*/ 842486 w 1864518"/>
              <a:gd name="connsiteY1" fmla="*/ 5241 h 1688207"/>
              <a:gd name="connsiteX2" fmla="*/ 844391 w 1864518"/>
              <a:gd name="connsiteY2" fmla="*/ 572930 h 1688207"/>
              <a:gd name="connsiteX3" fmla="*/ 731043 w 1864518"/>
              <a:gd name="connsiteY3" fmla="*/ 1610676 h 1688207"/>
              <a:gd name="connsiteX4" fmla="*/ 0 w 1864518"/>
              <a:gd name="connsiteY4" fmla="*/ 1683068 h 1688207"/>
              <a:gd name="connsiteX0" fmla="*/ 1864518 w 1864518"/>
              <a:gd name="connsiteY0" fmla="*/ 0 h 1685622"/>
              <a:gd name="connsiteX1" fmla="*/ 842486 w 1864518"/>
              <a:gd name="connsiteY1" fmla="*/ 5241 h 1685622"/>
              <a:gd name="connsiteX2" fmla="*/ 844391 w 1864518"/>
              <a:gd name="connsiteY2" fmla="*/ 572930 h 1685622"/>
              <a:gd name="connsiteX3" fmla="*/ 731043 w 1864518"/>
              <a:gd name="connsiteY3" fmla="*/ 1603532 h 1685622"/>
              <a:gd name="connsiteX4" fmla="*/ 0 w 1864518"/>
              <a:gd name="connsiteY4" fmla="*/ 1683068 h 1685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518" h="1685622">
                <a:moveTo>
                  <a:pt x="1864518" y="0"/>
                </a:moveTo>
                <a:cubicBezTo>
                  <a:pt x="1404460" y="9048"/>
                  <a:pt x="1235392" y="1907"/>
                  <a:pt x="842486" y="5241"/>
                </a:cubicBezTo>
                <a:cubicBezTo>
                  <a:pt x="843914" y="581741"/>
                  <a:pt x="839948" y="4129"/>
                  <a:pt x="844391" y="572930"/>
                </a:cubicBezTo>
                <a:cubicBezTo>
                  <a:pt x="834549" y="920275"/>
                  <a:pt x="876538" y="1489947"/>
                  <a:pt x="731043" y="1603532"/>
                </a:cubicBezTo>
                <a:cubicBezTo>
                  <a:pt x="585548" y="1717117"/>
                  <a:pt x="309562" y="1677988"/>
                  <a:pt x="0" y="1683068"/>
                </a:cubicBez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dirty="0">
              <a:solidFill>
                <a:prstClr val="black"/>
              </a:solidFill>
              <a:latin typeface="Calibri" panose="020F0502020204030204"/>
            </a:endParaRPr>
          </a:p>
        </p:txBody>
      </p:sp>
      <p:cxnSp>
        <p:nvCxnSpPr>
          <p:cNvPr id="562" name="Straight Connector 561">
            <a:extLst>
              <a:ext uri="{FF2B5EF4-FFF2-40B4-BE49-F238E27FC236}">
                <a16:creationId xmlns:a16="http://schemas.microsoft.com/office/drawing/2014/main" id="{DCEF489F-59A4-4807-ABDE-D88F47C0B31F}"/>
              </a:ext>
            </a:extLst>
          </p:cNvPr>
          <p:cNvCxnSpPr>
            <a:cxnSpLocks/>
          </p:cNvCxnSpPr>
          <p:nvPr/>
        </p:nvCxnSpPr>
        <p:spPr>
          <a:xfrm>
            <a:off x="5598638" y="4792861"/>
            <a:ext cx="812281" cy="0"/>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570" name="Freeform: Shape 569">
            <a:extLst>
              <a:ext uri="{FF2B5EF4-FFF2-40B4-BE49-F238E27FC236}">
                <a16:creationId xmlns:a16="http://schemas.microsoft.com/office/drawing/2014/main" id="{AEFCD9D9-D13F-45E5-A621-E1AEE3C73F24}"/>
              </a:ext>
            </a:extLst>
          </p:cNvPr>
          <p:cNvSpPr/>
          <p:nvPr/>
        </p:nvSpPr>
        <p:spPr>
          <a:xfrm>
            <a:off x="6406804" y="3829078"/>
            <a:ext cx="1020763" cy="966788"/>
          </a:xfrm>
          <a:custGeom>
            <a:avLst/>
            <a:gdLst>
              <a:gd name="connsiteX0" fmla="*/ 31880 w 1047880"/>
              <a:gd name="connsiteY0" fmla="*/ 938842 h 938842"/>
              <a:gd name="connsiteX1" fmla="*/ 19180 w 1047880"/>
              <a:gd name="connsiteY1" fmla="*/ 729292 h 938842"/>
              <a:gd name="connsiteX2" fmla="*/ 25530 w 1047880"/>
              <a:gd name="connsiteY2" fmla="*/ 538792 h 938842"/>
              <a:gd name="connsiteX3" fmla="*/ 130 w 1047880"/>
              <a:gd name="connsiteY3" fmla="*/ 341942 h 938842"/>
              <a:gd name="connsiteX4" fmla="*/ 38230 w 1047880"/>
              <a:gd name="connsiteY4" fmla="*/ 132392 h 938842"/>
              <a:gd name="connsiteX5" fmla="*/ 222380 w 1047880"/>
              <a:gd name="connsiteY5" fmla="*/ 87942 h 938842"/>
              <a:gd name="connsiteX6" fmla="*/ 755780 w 1047880"/>
              <a:gd name="connsiteY6" fmla="*/ 11742 h 938842"/>
              <a:gd name="connsiteX7" fmla="*/ 1047880 w 1047880"/>
              <a:gd name="connsiteY7" fmla="*/ 5392 h 938842"/>
              <a:gd name="connsiteX0" fmla="*/ 27118 w 1047880"/>
              <a:gd name="connsiteY0" fmla="*/ 943605 h 943605"/>
              <a:gd name="connsiteX1" fmla="*/ 19180 w 1047880"/>
              <a:gd name="connsiteY1" fmla="*/ 729292 h 943605"/>
              <a:gd name="connsiteX2" fmla="*/ 25530 w 1047880"/>
              <a:gd name="connsiteY2" fmla="*/ 538792 h 943605"/>
              <a:gd name="connsiteX3" fmla="*/ 130 w 1047880"/>
              <a:gd name="connsiteY3" fmla="*/ 341942 h 943605"/>
              <a:gd name="connsiteX4" fmla="*/ 38230 w 1047880"/>
              <a:gd name="connsiteY4" fmla="*/ 132392 h 943605"/>
              <a:gd name="connsiteX5" fmla="*/ 222380 w 1047880"/>
              <a:gd name="connsiteY5" fmla="*/ 87942 h 943605"/>
              <a:gd name="connsiteX6" fmla="*/ 755780 w 1047880"/>
              <a:gd name="connsiteY6" fmla="*/ 11742 h 943605"/>
              <a:gd name="connsiteX7" fmla="*/ 1047880 w 1047880"/>
              <a:gd name="connsiteY7" fmla="*/ 5392 h 943605"/>
              <a:gd name="connsiteX0" fmla="*/ 27118 w 1047880"/>
              <a:gd name="connsiteY0" fmla="*/ 947136 h 947136"/>
              <a:gd name="connsiteX1" fmla="*/ 19180 w 1047880"/>
              <a:gd name="connsiteY1" fmla="*/ 732823 h 947136"/>
              <a:gd name="connsiteX2" fmla="*/ 25530 w 1047880"/>
              <a:gd name="connsiteY2" fmla="*/ 542323 h 947136"/>
              <a:gd name="connsiteX3" fmla="*/ 130 w 1047880"/>
              <a:gd name="connsiteY3" fmla="*/ 345473 h 947136"/>
              <a:gd name="connsiteX4" fmla="*/ 38230 w 1047880"/>
              <a:gd name="connsiteY4" fmla="*/ 135923 h 947136"/>
              <a:gd name="connsiteX5" fmla="*/ 222380 w 1047880"/>
              <a:gd name="connsiteY5" fmla="*/ 91473 h 947136"/>
              <a:gd name="connsiteX6" fmla="*/ 758162 w 1047880"/>
              <a:gd name="connsiteY6" fmla="*/ 8129 h 947136"/>
              <a:gd name="connsiteX7" fmla="*/ 1047880 w 1047880"/>
              <a:gd name="connsiteY7" fmla="*/ 8923 h 947136"/>
              <a:gd name="connsiteX0" fmla="*/ 27167 w 1047929"/>
              <a:gd name="connsiteY0" fmla="*/ 947136 h 947136"/>
              <a:gd name="connsiteX1" fmla="*/ 19229 w 1047929"/>
              <a:gd name="connsiteY1" fmla="*/ 732823 h 947136"/>
              <a:gd name="connsiteX2" fmla="*/ 25579 w 1047929"/>
              <a:gd name="connsiteY2" fmla="*/ 542323 h 947136"/>
              <a:gd name="connsiteX3" fmla="*/ 179 w 1047929"/>
              <a:gd name="connsiteY3" fmla="*/ 345473 h 947136"/>
              <a:gd name="connsiteX4" fmla="*/ 40660 w 1047929"/>
              <a:gd name="connsiteY4" fmla="*/ 21623 h 947136"/>
              <a:gd name="connsiteX5" fmla="*/ 222429 w 1047929"/>
              <a:gd name="connsiteY5" fmla="*/ 91473 h 947136"/>
              <a:gd name="connsiteX6" fmla="*/ 758211 w 1047929"/>
              <a:gd name="connsiteY6" fmla="*/ 8129 h 947136"/>
              <a:gd name="connsiteX7" fmla="*/ 1047929 w 1047929"/>
              <a:gd name="connsiteY7" fmla="*/ 8923 h 947136"/>
              <a:gd name="connsiteX0" fmla="*/ 27167 w 1047929"/>
              <a:gd name="connsiteY0" fmla="*/ 948754 h 948754"/>
              <a:gd name="connsiteX1" fmla="*/ 19229 w 1047929"/>
              <a:gd name="connsiteY1" fmla="*/ 734441 h 948754"/>
              <a:gd name="connsiteX2" fmla="*/ 25579 w 1047929"/>
              <a:gd name="connsiteY2" fmla="*/ 543941 h 948754"/>
              <a:gd name="connsiteX3" fmla="*/ 179 w 1047929"/>
              <a:gd name="connsiteY3" fmla="*/ 347091 h 948754"/>
              <a:gd name="connsiteX4" fmla="*/ 40660 w 1047929"/>
              <a:gd name="connsiteY4" fmla="*/ 23241 h 948754"/>
              <a:gd name="connsiteX5" fmla="*/ 229572 w 1047929"/>
              <a:gd name="connsiteY5" fmla="*/ 24035 h 948754"/>
              <a:gd name="connsiteX6" fmla="*/ 758211 w 1047929"/>
              <a:gd name="connsiteY6" fmla="*/ 9747 h 948754"/>
              <a:gd name="connsiteX7" fmla="*/ 1047929 w 1047929"/>
              <a:gd name="connsiteY7" fmla="*/ 10541 h 948754"/>
              <a:gd name="connsiteX0" fmla="*/ 27167 w 1047929"/>
              <a:gd name="connsiteY0" fmla="*/ 951180 h 951180"/>
              <a:gd name="connsiteX1" fmla="*/ 19229 w 1047929"/>
              <a:gd name="connsiteY1" fmla="*/ 736867 h 951180"/>
              <a:gd name="connsiteX2" fmla="*/ 25579 w 1047929"/>
              <a:gd name="connsiteY2" fmla="*/ 546367 h 951180"/>
              <a:gd name="connsiteX3" fmla="*/ 179 w 1047929"/>
              <a:gd name="connsiteY3" fmla="*/ 349517 h 951180"/>
              <a:gd name="connsiteX4" fmla="*/ 40660 w 1047929"/>
              <a:gd name="connsiteY4" fmla="*/ 25667 h 951180"/>
              <a:gd name="connsiteX5" fmla="*/ 229572 w 1047929"/>
              <a:gd name="connsiteY5" fmla="*/ 19317 h 951180"/>
              <a:gd name="connsiteX6" fmla="*/ 758211 w 1047929"/>
              <a:gd name="connsiteY6" fmla="*/ 12173 h 951180"/>
              <a:gd name="connsiteX7" fmla="*/ 1047929 w 1047929"/>
              <a:gd name="connsiteY7" fmla="*/ 12967 h 951180"/>
              <a:gd name="connsiteX0" fmla="*/ 27167 w 1052691"/>
              <a:gd name="connsiteY0" fmla="*/ 952506 h 952506"/>
              <a:gd name="connsiteX1" fmla="*/ 19229 w 1052691"/>
              <a:gd name="connsiteY1" fmla="*/ 738193 h 952506"/>
              <a:gd name="connsiteX2" fmla="*/ 25579 w 1052691"/>
              <a:gd name="connsiteY2" fmla="*/ 547693 h 952506"/>
              <a:gd name="connsiteX3" fmla="*/ 179 w 1052691"/>
              <a:gd name="connsiteY3" fmla="*/ 350843 h 952506"/>
              <a:gd name="connsiteX4" fmla="*/ 40660 w 1052691"/>
              <a:gd name="connsiteY4" fmla="*/ 26993 h 952506"/>
              <a:gd name="connsiteX5" fmla="*/ 229572 w 1052691"/>
              <a:gd name="connsiteY5" fmla="*/ 20643 h 952506"/>
              <a:gd name="connsiteX6" fmla="*/ 758211 w 1052691"/>
              <a:gd name="connsiteY6" fmla="*/ 13499 h 952506"/>
              <a:gd name="connsiteX7" fmla="*/ 1052691 w 1052691"/>
              <a:gd name="connsiteY7" fmla="*/ 2387 h 952506"/>
              <a:gd name="connsiteX0" fmla="*/ 27167 w 1040785"/>
              <a:gd name="connsiteY0" fmla="*/ 952506 h 952506"/>
              <a:gd name="connsiteX1" fmla="*/ 19229 w 1040785"/>
              <a:gd name="connsiteY1" fmla="*/ 738193 h 952506"/>
              <a:gd name="connsiteX2" fmla="*/ 25579 w 1040785"/>
              <a:gd name="connsiteY2" fmla="*/ 547693 h 952506"/>
              <a:gd name="connsiteX3" fmla="*/ 179 w 1040785"/>
              <a:gd name="connsiteY3" fmla="*/ 350843 h 952506"/>
              <a:gd name="connsiteX4" fmla="*/ 40660 w 1040785"/>
              <a:gd name="connsiteY4" fmla="*/ 26993 h 952506"/>
              <a:gd name="connsiteX5" fmla="*/ 229572 w 1040785"/>
              <a:gd name="connsiteY5" fmla="*/ 20643 h 952506"/>
              <a:gd name="connsiteX6" fmla="*/ 758211 w 1040785"/>
              <a:gd name="connsiteY6" fmla="*/ 13499 h 952506"/>
              <a:gd name="connsiteX7" fmla="*/ 1040785 w 1040785"/>
              <a:gd name="connsiteY7" fmla="*/ 2387 h 952506"/>
              <a:gd name="connsiteX0" fmla="*/ 27167 w 1040785"/>
              <a:gd name="connsiteY0" fmla="*/ 954154 h 954154"/>
              <a:gd name="connsiteX1" fmla="*/ 19229 w 1040785"/>
              <a:gd name="connsiteY1" fmla="*/ 739841 h 954154"/>
              <a:gd name="connsiteX2" fmla="*/ 25579 w 1040785"/>
              <a:gd name="connsiteY2" fmla="*/ 549341 h 954154"/>
              <a:gd name="connsiteX3" fmla="*/ 179 w 1040785"/>
              <a:gd name="connsiteY3" fmla="*/ 352491 h 954154"/>
              <a:gd name="connsiteX4" fmla="*/ 40660 w 1040785"/>
              <a:gd name="connsiteY4" fmla="*/ 28641 h 954154"/>
              <a:gd name="connsiteX5" fmla="*/ 229572 w 1040785"/>
              <a:gd name="connsiteY5" fmla="*/ 22291 h 954154"/>
              <a:gd name="connsiteX6" fmla="*/ 758211 w 1040785"/>
              <a:gd name="connsiteY6" fmla="*/ 5622 h 954154"/>
              <a:gd name="connsiteX7" fmla="*/ 1040785 w 1040785"/>
              <a:gd name="connsiteY7" fmla="*/ 4035 h 954154"/>
              <a:gd name="connsiteX0" fmla="*/ 27167 w 1040785"/>
              <a:gd name="connsiteY0" fmla="*/ 951010 h 951010"/>
              <a:gd name="connsiteX1" fmla="*/ 19229 w 1040785"/>
              <a:gd name="connsiteY1" fmla="*/ 736697 h 951010"/>
              <a:gd name="connsiteX2" fmla="*/ 25579 w 1040785"/>
              <a:gd name="connsiteY2" fmla="*/ 546197 h 951010"/>
              <a:gd name="connsiteX3" fmla="*/ 179 w 1040785"/>
              <a:gd name="connsiteY3" fmla="*/ 349347 h 951010"/>
              <a:gd name="connsiteX4" fmla="*/ 40660 w 1040785"/>
              <a:gd name="connsiteY4" fmla="*/ 25497 h 951010"/>
              <a:gd name="connsiteX5" fmla="*/ 229572 w 1040785"/>
              <a:gd name="connsiteY5" fmla="*/ 19147 h 951010"/>
              <a:gd name="connsiteX6" fmla="*/ 758211 w 1040785"/>
              <a:gd name="connsiteY6" fmla="*/ 2478 h 951010"/>
              <a:gd name="connsiteX7" fmla="*/ 1040785 w 1040785"/>
              <a:gd name="connsiteY7" fmla="*/ 891 h 951010"/>
              <a:gd name="connsiteX0" fmla="*/ 27167 w 1040785"/>
              <a:gd name="connsiteY0" fmla="*/ 950801 h 950801"/>
              <a:gd name="connsiteX1" fmla="*/ 19229 w 1040785"/>
              <a:gd name="connsiteY1" fmla="*/ 736488 h 950801"/>
              <a:gd name="connsiteX2" fmla="*/ 25579 w 1040785"/>
              <a:gd name="connsiteY2" fmla="*/ 545988 h 950801"/>
              <a:gd name="connsiteX3" fmla="*/ 179 w 1040785"/>
              <a:gd name="connsiteY3" fmla="*/ 349138 h 950801"/>
              <a:gd name="connsiteX4" fmla="*/ 40660 w 1040785"/>
              <a:gd name="connsiteY4" fmla="*/ 25288 h 950801"/>
              <a:gd name="connsiteX5" fmla="*/ 229572 w 1040785"/>
              <a:gd name="connsiteY5" fmla="*/ 18938 h 950801"/>
              <a:gd name="connsiteX6" fmla="*/ 758211 w 1040785"/>
              <a:gd name="connsiteY6" fmla="*/ 2269 h 950801"/>
              <a:gd name="connsiteX7" fmla="*/ 1040785 w 1040785"/>
              <a:gd name="connsiteY7" fmla="*/ 682 h 950801"/>
              <a:gd name="connsiteX0" fmla="*/ 54710 w 1068328"/>
              <a:gd name="connsiteY0" fmla="*/ 957559 h 957559"/>
              <a:gd name="connsiteX1" fmla="*/ 46772 w 1068328"/>
              <a:gd name="connsiteY1" fmla="*/ 743246 h 957559"/>
              <a:gd name="connsiteX2" fmla="*/ 53122 w 1068328"/>
              <a:gd name="connsiteY2" fmla="*/ 552746 h 957559"/>
              <a:gd name="connsiteX3" fmla="*/ 27722 w 1068328"/>
              <a:gd name="connsiteY3" fmla="*/ 355896 h 957559"/>
              <a:gd name="connsiteX4" fmla="*/ 68203 w 1068328"/>
              <a:gd name="connsiteY4" fmla="*/ 32046 h 957559"/>
              <a:gd name="connsiteX5" fmla="*/ 785754 w 1068328"/>
              <a:gd name="connsiteY5" fmla="*/ 9027 h 957559"/>
              <a:gd name="connsiteX6" fmla="*/ 1068328 w 1068328"/>
              <a:gd name="connsiteY6" fmla="*/ 7440 h 957559"/>
              <a:gd name="connsiteX0" fmla="*/ 27168 w 1040786"/>
              <a:gd name="connsiteY0" fmla="*/ 1009537 h 1009537"/>
              <a:gd name="connsiteX1" fmla="*/ 19230 w 1040786"/>
              <a:gd name="connsiteY1" fmla="*/ 795224 h 1009537"/>
              <a:gd name="connsiteX2" fmla="*/ 25580 w 1040786"/>
              <a:gd name="connsiteY2" fmla="*/ 604724 h 1009537"/>
              <a:gd name="connsiteX3" fmla="*/ 180 w 1040786"/>
              <a:gd name="connsiteY3" fmla="*/ 407874 h 1009537"/>
              <a:gd name="connsiteX4" fmla="*/ 40661 w 1040786"/>
              <a:gd name="connsiteY4" fmla="*/ 84024 h 1009537"/>
              <a:gd name="connsiteX5" fmla="*/ 758212 w 1040786"/>
              <a:gd name="connsiteY5" fmla="*/ 61005 h 1009537"/>
              <a:gd name="connsiteX6" fmla="*/ 1040786 w 1040786"/>
              <a:gd name="connsiteY6" fmla="*/ 59418 h 1009537"/>
              <a:gd name="connsiteX0" fmla="*/ 89768 w 1103386"/>
              <a:gd name="connsiteY0" fmla="*/ 950119 h 950119"/>
              <a:gd name="connsiteX1" fmla="*/ 81830 w 1103386"/>
              <a:gd name="connsiteY1" fmla="*/ 735806 h 950119"/>
              <a:gd name="connsiteX2" fmla="*/ 88180 w 1103386"/>
              <a:gd name="connsiteY2" fmla="*/ 545306 h 950119"/>
              <a:gd name="connsiteX3" fmla="*/ 62780 w 1103386"/>
              <a:gd name="connsiteY3" fmla="*/ 348456 h 950119"/>
              <a:gd name="connsiteX4" fmla="*/ 103261 w 1103386"/>
              <a:gd name="connsiteY4" fmla="*/ 24606 h 950119"/>
              <a:gd name="connsiteX5" fmla="*/ 820812 w 1103386"/>
              <a:gd name="connsiteY5" fmla="*/ 1587 h 950119"/>
              <a:gd name="connsiteX6" fmla="*/ 1103386 w 1103386"/>
              <a:gd name="connsiteY6" fmla="*/ 0 h 950119"/>
              <a:gd name="connsiteX0" fmla="*/ 44092 w 1057710"/>
              <a:gd name="connsiteY0" fmla="*/ 950119 h 950119"/>
              <a:gd name="connsiteX1" fmla="*/ 36154 w 1057710"/>
              <a:gd name="connsiteY1" fmla="*/ 735806 h 950119"/>
              <a:gd name="connsiteX2" fmla="*/ 42504 w 1057710"/>
              <a:gd name="connsiteY2" fmla="*/ 545306 h 950119"/>
              <a:gd name="connsiteX3" fmla="*/ 57585 w 1057710"/>
              <a:gd name="connsiteY3" fmla="*/ 24606 h 950119"/>
              <a:gd name="connsiteX4" fmla="*/ 775136 w 1057710"/>
              <a:gd name="connsiteY4" fmla="*/ 1587 h 950119"/>
              <a:gd name="connsiteX5" fmla="*/ 1057710 w 1057710"/>
              <a:gd name="connsiteY5" fmla="*/ 0 h 950119"/>
              <a:gd name="connsiteX0" fmla="*/ 46820 w 1060438"/>
              <a:gd name="connsiteY0" fmla="*/ 950119 h 950119"/>
              <a:gd name="connsiteX1" fmla="*/ 38882 w 1060438"/>
              <a:gd name="connsiteY1" fmla="*/ 735806 h 950119"/>
              <a:gd name="connsiteX2" fmla="*/ 60313 w 1060438"/>
              <a:gd name="connsiteY2" fmla="*/ 24606 h 950119"/>
              <a:gd name="connsiteX3" fmla="*/ 777864 w 1060438"/>
              <a:gd name="connsiteY3" fmla="*/ 1587 h 950119"/>
              <a:gd name="connsiteX4" fmla="*/ 1060438 w 1060438"/>
              <a:gd name="connsiteY4" fmla="*/ 0 h 950119"/>
              <a:gd name="connsiteX0" fmla="*/ 43700 w 1057318"/>
              <a:gd name="connsiteY0" fmla="*/ 950119 h 950119"/>
              <a:gd name="connsiteX1" fmla="*/ 57193 w 1057318"/>
              <a:gd name="connsiteY1" fmla="*/ 24606 h 950119"/>
              <a:gd name="connsiteX2" fmla="*/ 774744 w 1057318"/>
              <a:gd name="connsiteY2" fmla="*/ 1587 h 950119"/>
              <a:gd name="connsiteX3" fmla="*/ 1057318 w 1057318"/>
              <a:gd name="connsiteY3" fmla="*/ 0 h 950119"/>
              <a:gd name="connsiteX0" fmla="*/ 39223 w 1059985"/>
              <a:gd name="connsiteY0" fmla="*/ 1003791 h 1003791"/>
              <a:gd name="connsiteX1" fmla="*/ 59860 w 1059985"/>
              <a:gd name="connsiteY1" fmla="*/ 75897 h 1003791"/>
              <a:gd name="connsiteX2" fmla="*/ 777411 w 1059985"/>
              <a:gd name="connsiteY2" fmla="*/ 52878 h 1003791"/>
              <a:gd name="connsiteX3" fmla="*/ 1059985 w 1059985"/>
              <a:gd name="connsiteY3" fmla="*/ 51291 h 1003791"/>
              <a:gd name="connsiteX0" fmla="*/ 0 w 1020762"/>
              <a:gd name="connsiteY0" fmla="*/ 1003791 h 1003791"/>
              <a:gd name="connsiteX1" fmla="*/ 20637 w 1020762"/>
              <a:gd name="connsiteY1" fmla="*/ 75897 h 1003791"/>
              <a:gd name="connsiteX2" fmla="*/ 738188 w 1020762"/>
              <a:gd name="connsiteY2" fmla="*/ 52878 h 1003791"/>
              <a:gd name="connsiteX3" fmla="*/ 1020762 w 1020762"/>
              <a:gd name="connsiteY3" fmla="*/ 51291 h 1003791"/>
              <a:gd name="connsiteX0" fmla="*/ 0 w 1020762"/>
              <a:gd name="connsiteY0" fmla="*/ 952500 h 952500"/>
              <a:gd name="connsiteX1" fmla="*/ 20637 w 1020762"/>
              <a:gd name="connsiteY1" fmla="*/ 24606 h 952500"/>
              <a:gd name="connsiteX2" fmla="*/ 738188 w 1020762"/>
              <a:gd name="connsiteY2" fmla="*/ 1587 h 952500"/>
              <a:gd name="connsiteX3" fmla="*/ 1020762 w 1020762"/>
              <a:gd name="connsiteY3" fmla="*/ 0 h 952500"/>
              <a:gd name="connsiteX0" fmla="*/ 0 w 1020762"/>
              <a:gd name="connsiteY0" fmla="*/ 952500 h 952500"/>
              <a:gd name="connsiteX1" fmla="*/ 20637 w 1020762"/>
              <a:gd name="connsiteY1" fmla="*/ 24606 h 952500"/>
              <a:gd name="connsiteX2" fmla="*/ 738188 w 1020762"/>
              <a:gd name="connsiteY2" fmla="*/ 1587 h 952500"/>
              <a:gd name="connsiteX3" fmla="*/ 1020762 w 1020762"/>
              <a:gd name="connsiteY3" fmla="*/ 0 h 952500"/>
              <a:gd name="connsiteX0" fmla="*/ 0 w 1020762"/>
              <a:gd name="connsiteY0" fmla="*/ 953093 h 953093"/>
              <a:gd name="connsiteX1" fmla="*/ 30162 w 1020762"/>
              <a:gd name="connsiteY1" fmla="*/ 25199 h 953093"/>
              <a:gd name="connsiteX2" fmla="*/ 738188 w 1020762"/>
              <a:gd name="connsiteY2" fmla="*/ 2180 h 953093"/>
              <a:gd name="connsiteX3" fmla="*/ 1020762 w 1020762"/>
              <a:gd name="connsiteY3" fmla="*/ 593 h 953093"/>
              <a:gd name="connsiteX0" fmla="*/ 0 w 1020762"/>
              <a:gd name="connsiteY0" fmla="*/ 953093 h 953093"/>
              <a:gd name="connsiteX1" fmla="*/ 15875 w 1020762"/>
              <a:gd name="connsiteY1" fmla="*/ 25199 h 953093"/>
              <a:gd name="connsiteX2" fmla="*/ 738188 w 1020762"/>
              <a:gd name="connsiteY2" fmla="*/ 2180 h 953093"/>
              <a:gd name="connsiteX3" fmla="*/ 1020762 w 1020762"/>
              <a:gd name="connsiteY3" fmla="*/ 593 h 953093"/>
              <a:gd name="connsiteX0" fmla="*/ 0 w 1020762"/>
              <a:gd name="connsiteY0" fmla="*/ 953093 h 953093"/>
              <a:gd name="connsiteX1" fmla="*/ 15875 w 1020762"/>
              <a:gd name="connsiteY1" fmla="*/ 25199 h 953093"/>
              <a:gd name="connsiteX2" fmla="*/ 738188 w 1020762"/>
              <a:gd name="connsiteY2" fmla="*/ 2180 h 953093"/>
              <a:gd name="connsiteX3" fmla="*/ 1020762 w 1020762"/>
              <a:gd name="connsiteY3" fmla="*/ 593 h 953093"/>
              <a:gd name="connsiteX0" fmla="*/ 0 w 1020762"/>
              <a:gd name="connsiteY0" fmla="*/ 967380 h 967380"/>
              <a:gd name="connsiteX1" fmla="*/ 15875 w 1020762"/>
              <a:gd name="connsiteY1" fmla="*/ 25199 h 967380"/>
              <a:gd name="connsiteX2" fmla="*/ 738188 w 1020762"/>
              <a:gd name="connsiteY2" fmla="*/ 2180 h 967380"/>
              <a:gd name="connsiteX3" fmla="*/ 1020762 w 1020762"/>
              <a:gd name="connsiteY3" fmla="*/ 593 h 967380"/>
              <a:gd name="connsiteX0" fmla="*/ 0 w 1020762"/>
              <a:gd name="connsiteY0" fmla="*/ 966787 h 966787"/>
              <a:gd name="connsiteX1" fmla="*/ 20638 w 1020762"/>
              <a:gd name="connsiteY1" fmla="*/ 7938 h 966787"/>
              <a:gd name="connsiteX2" fmla="*/ 738188 w 1020762"/>
              <a:gd name="connsiteY2" fmla="*/ 1587 h 966787"/>
              <a:gd name="connsiteX3" fmla="*/ 1020762 w 1020762"/>
              <a:gd name="connsiteY3" fmla="*/ 0 h 966787"/>
              <a:gd name="connsiteX0" fmla="*/ 0 w 1020762"/>
              <a:gd name="connsiteY0" fmla="*/ 966787 h 966787"/>
              <a:gd name="connsiteX1" fmla="*/ 20638 w 1020762"/>
              <a:gd name="connsiteY1" fmla="*/ 7938 h 966787"/>
              <a:gd name="connsiteX2" fmla="*/ 738188 w 1020762"/>
              <a:gd name="connsiteY2" fmla="*/ 1587 h 966787"/>
              <a:gd name="connsiteX3" fmla="*/ 1020762 w 1020762"/>
              <a:gd name="connsiteY3" fmla="*/ 0 h 966787"/>
              <a:gd name="connsiteX0" fmla="*/ 0 w 1020762"/>
              <a:gd name="connsiteY0" fmla="*/ 970756 h 970756"/>
              <a:gd name="connsiteX1" fmla="*/ 20638 w 1020762"/>
              <a:gd name="connsiteY1" fmla="*/ 0 h 970756"/>
              <a:gd name="connsiteX2" fmla="*/ 738188 w 1020762"/>
              <a:gd name="connsiteY2" fmla="*/ 5556 h 970756"/>
              <a:gd name="connsiteX3" fmla="*/ 1020762 w 1020762"/>
              <a:gd name="connsiteY3" fmla="*/ 3969 h 970756"/>
              <a:gd name="connsiteX0" fmla="*/ 0 w 1020762"/>
              <a:gd name="connsiteY0" fmla="*/ 966787 h 966787"/>
              <a:gd name="connsiteX1" fmla="*/ 23019 w 1020762"/>
              <a:gd name="connsiteY1" fmla="*/ 3175 h 966787"/>
              <a:gd name="connsiteX2" fmla="*/ 738188 w 1020762"/>
              <a:gd name="connsiteY2" fmla="*/ 1587 h 966787"/>
              <a:gd name="connsiteX3" fmla="*/ 1020762 w 1020762"/>
              <a:gd name="connsiteY3" fmla="*/ 0 h 966787"/>
              <a:gd name="connsiteX0" fmla="*/ 0 w 1020762"/>
              <a:gd name="connsiteY0" fmla="*/ 977900 h 977900"/>
              <a:gd name="connsiteX1" fmla="*/ 3969 w 1020762"/>
              <a:gd name="connsiteY1" fmla="*/ 0 h 977900"/>
              <a:gd name="connsiteX2" fmla="*/ 738188 w 1020762"/>
              <a:gd name="connsiteY2" fmla="*/ 12700 h 977900"/>
              <a:gd name="connsiteX3" fmla="*/ 1020762 w 1020762"/>
              <a:gd name="connsiteY3" fmla="*/ 11113 h 977900"/>
              <a:gd name="connsiteX0" fmla="*/ 0 w 1020762"/>
              <a:gd name="connsiteY0" fmla="*/ 966787 h 966787"/>
              <a:gd name="connsiteX1" fmla="*/ 8732 w 1020762"/>
              <a:gd name="connsiteY1" fmla="*/ 7937 h 966787"/>
              <a:gd name="connsiteX2" fmla="*/ 738188 w 1020762"/>
              <a:gd name="connsiteY2" fmla="*/ 1587 h 966787"/>
              <a:gd name="connsiteX3" fmla="*/ 1020762 w 1020762"/>
              <a:gd name="connsiteY3" fmla="*/ 0 h 966787"/>
              <a:gd name="connsiteX0" fmla="*/ 2952 w 1023714"/>
              <a:gd name="connsiteY0" fmla="*/ 966889 h 966889"/>
              <a:gd name="connsiteX1" fmla="*/ 2159 w 1023714"/>
              <a:gd name="connsiteY1" fmla="*/ 17564 h 966889"/>
              <a:gd name="connsiteX2" fmla="*/ 741140 w 1023714"/>
              <a:gd name="connsiteY2" fmla="*/ 1689 h 966889"/>
              <a:gd name="connsiteX3" fmla="*/ 1023714 w 1023714"/>
              <a:gd name="connsiteY3" fmla="*/ 102 h 966889"/>
              <a:gd name="connsiteX0" fmla="*/ 7162 w 1027924"/>
              <a:gd name="connsiteY0" fmla="*/ 968375 h 968375"/>
              <a:gd name="connsiteX1" fmla="*/ 1606 w 1027924"/>
              <a:gd name="connsiteY1" fmla="*/ 0 h 968375"/>
              <a:gd name="connsiteX2" fmla="*/ 745350 w 1027924"/>
              <a:gd name="connsiteY2" fmla="*/ 3175 h 968375"/>
              <a:gd name="connsiteX3" fmla="*/ 1027924 w 1027924"/>
              <a:gd name="connsiteY3" fmla="*/ 1588 h 968375"/>
              <a:gd name="connsiteX0" fmla="*/ 0 w 1020762"/>
              <a:gd name="connsiteY0" fmla="*/ 966787 h 966787"/>
              <a:gd name="connsiteX1" fmla="*/ 3969 w 1020762"/>
              <a:gd name="connsiteY1" fmla="*/ 3174 h 966787"/>
              <a:gd name="connsiteX2" fmla="*/ 738188 w 1020762"/>
              <a:gd name="connsiteY2" fmla="*/ 1587 h 966787"/>
              <a:gd name="connsiteX3" fmla="*/ 1020762 w 1020762"/>
              <a:gd name="connsiteY3" fmla="*/ 0 h 966787"/>
              <a:gd name="connsiteX0" fmla="*/ 7162 w 1027924"/>
              <a:gd name="connsiteY0" fmla="*/ 966787 h 966787"/>
              <a:gd name="connsiteX1" fmla="*/ 1606 w 1027924"/>
              <a:gd name="connsiteY1" fmla="*/ 3174 h 966787"/>
              <a:gd name="connsiteX2" fmla="*/ 745350 w 1027924"/>
              <a:gd name="connsiteY2" fmla="*/ 1587 h 966787"/>
              <a:gd name="connsiteX3" fmla="*/ 1027924 w 1027924"/>
              <a:gd name="connsiteY3" fmla="*/ 0 h 966787"/>
              <a:gd name="connsiteX0" fmla="*/ 0 w 1020762"/>
              <a:gd name="connsiteY0" fmla="*/ 966787 h 966787"/>
              <a:gd name="connsiteX1" fmla="*/ 3969 w 1020762"/>
              <a:gd name="connsiteY1" fmla="*/ 3174 h 966787"/>
              <a:gd name="connsiteX2" fmla="*/ 738188 w 1020762"/>
              <a:gd name="connsiteY2" fmla="*/ 1587 h 966787"/>
              <a:gd name="connsiteX3" fmla="*/ 1020762 w 1020762"/>
              <a:gd name="connsiteY3" fmla="*/ 0 h 966787"/>
            </a:gdLst>
            <a:ahLst/>
            <a:cxnLst>
              <a:cxn ang="0">
                <a:pos x="connsiteX0" y="connsiteY0"/>
              </a:cxn>
              <a:cxn ang="0">
                <a:pos x="connsiteX1" y="connsiteY1"/>
              </a:cxn>
              <a:cxn ang="0">
                <a:pos x="connsiteX2" y="connsiteY2"/>
              </a:cxn>
              <a:cxn ang="0">
                <a:pos x="connsiteX3" y="connsiteY3"/>
              </a:cxn>
            </a:cxnLst>
            <a:rect l="l" t="t" r="r" b="b"/>
            <a:pathLst>
              <a:path w="1020762" h="966787">
                <a:moveTo>
                  <a:pt x="0" y="966787"/>
                </a:moveTo>
                <a:cubicBezTo>
                  <a:pt x="2811" y="773972"/>
                  <a:pt x="-2381" y="199759"/>
                  <a:pt x="3969" y="3174"/>
                </a:cubicBezTo>
                <a:lnTo>
                  <a:pt x="738188" y="1587"/>
                </a:lnTo>
                <a:lnTo>
                  <a:pt x="1020762" y="0"/>
                </a:ln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a:solidFill>
                <a:prstClr val="black"/>
              </a:solidFill>
              <a:latin typeface="Calibri" panose="020F0502020204030204"/>
            </a:endParaRPr>
          </a:p>
        </p:txBody>
      </p:sp>
      <p:cxnSp>
        <p:nvCxnSpPr>
          <p:cNvPr id="585" name="Connector: Elbow 584">
            <a:extLst>
              <a:ext uri="{FF2B5EF4-FFF2-40B4-BE49-F238E27FC236}">
                <a16:creationId xmlns:a16="http://schemas.microsoft.com/office/drawing/2014/main" id="{F51D62AA-7C69-4856-8162-C30459816DCF}"/>
              </a:ext>
            </a:extLst>
          </p:cNvPr>
          <p:cNvCxnSpPr>
            <a:cxnSpLocks/>
            <a:stCxn id="574" idx="6"/>
            <a:endCxn id="481" idx="2"/>
          </p:cNvCxnSpPr>
          <p:nvPr/>
        </p:nvCxnSpPr>
        <p:spPr>
          <a:xfrm flipV="1">
            <a:off x="5594449" y="3845454"/>
            <a:ext cx="1226491" cy="1627820"/>
          </a:xfrm>
          <a:prstGeom prst="bentConnector2">
            <a:avLst/>
          </a:prstGeom>
          <a:ln w="19050">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sp>
        <p:nvSpPr>
          <p:cNvPr id="586" name="Rectangle 585">
            <a:extLst>
              <a:ext uri="{FF2B5EF4-FFF2-40B4-BE49-F238E27FC236}">
                <a16:creationId xmlns:a16="http://schemas.microsoft.com/office/drawing/2014/main" id="{235315B2-B776-4691-872C-18DF9FD87C6E}"/>
              </a:ext>
            </a:extLst>
          </p:cNvPr>
          <p:cNvSpPr/>
          <p:nvPr/>
        </p:nvSpPr>
        <p:spPr>
          <a:xfrm>
            <a:off x="3705441" y="5131317"/>
            <a:ext cx="1076" cy="5803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01" name="Rectangle 600">
            <a:extLst>
              <a:ext uri="{FF2B5EF4-FFF2-40B4-BE49-F238E27FC236}">
                <a16:creationId xmlns:a16="http://schemas.microsoft.com/office/drawing/2014/main" id="{17B8BB1B-F6B1-4119-86C9-48C06F5D989C}"/>
              </a:ext>
            </a:extLst>
          </p:cNvPr>
          <p:cNvSpPr/>
          <p:nvPr/>
        </p:nvSpPr>
        <p:spPr>
          <a:xfrm>
            <a:off x="6174825" y="5496397"/>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18" name="Freeform: Shape 617">
            <a:extLst>
              <a:ext uri="{FF2B5EF4-FFF2-40B4-BE49-F238E27FC236}">
                <a16:creationId xmlns:a16="http://schemas.microsoft.com/office/drawing/2014/main" id="{543360AA-06D4-4D7D-AF91-FD88D5B60BFD}"/>
              </a:ext>
            </a:extLst>
          </p:cNvPr>
          <p:cNvSpPr/>
          <p:nvPr/>
        </p:nvSpPr>
        <p:spPr>
          <a:xfrm>
            <a:off x="5397780" y="3855804"/>
            <a:ext cx="1207893" cy="1437378"/>
          </a:xfrm>
          <a:custGeom>
            <a:avLst/>
            <a:gdLst>
              <a:gd name="connsiteX0" fmla="*/ 1200150 w 1274940"/>
              <a:gd name="connsiteY0" fmla="*/ 0 h 1626332"/>
              <a:gd name="connsiteX1" fmla="*/ 1187450 w 1274940"/>
              <a:gd name="connsiteY1" fmla="*/ 1435100 h 1626332"/>
              <a:gd name="connsiteX2" fmla="*/ 1187450 w 1274940"/>
              <a:gd name="connsiteY2" fmla="*/ 1612900 h 1626332"/>
              <a:gd name="connsiteX3" fmla="*/ 0 w 1274940"/>
              <a:gd name="connsiteY3" fmla="*/ 1600200 h 1626332"/>
              <a:gd name="connsiteX0" fmla="*/ 1200150 w 1217986"/>
              <a:gd name="connsiteY0" fmla="*/ 0 h 1636134"/>
              <a:gd name="connsiteX1" fmla="*/ 1187450 w 1217986"/>
              <a:gd name="connsiteY1" fmla="*/ 1435100 h 1636134"/>
              <a:gd name="connsiteX2" fmla="*/ 819150 w 1217986"/>
              <a:gd name="connsiteY2" fmla="*/ 1625600 h 1636134"/>
              <a:gd name="connsiteX3" fmla="*/ 0 w 1217986"/>
              <a:gd name="connsiteY3" fmla="*/ 1600200 h 1636134"/>
              <a:gd name="connsiteX0" fmla="*/ 1200150 w 1216062"/>
              <a:gd name="connsiteY0" fmla="*/ 0 h 1616474"/>
              <a:gd name="connsiteX1" fmla="*/ 1187450 w 1216062"/>
              <a:gd name="connsiteY1" fmla="*/ 1435100 h 1616474"/>
              <a:gd name="connsiteX2" fmla="*/ 845344 w 1216062"/>
              <a:gd name="connsiteY2" fmla="*/ 1597025 h 1616474"/>
              <a:gd name="connsiteX3" fmla="*/ 0 w 1216062"/>
              <a:gd name="connsiteY3" fmla="*/ 1600200 h 1616474"/>
              <a:gd name="connsiteX0" fmla="*/ 1200150 w 1215887"/>
              <a:gd name="connsiteY0" fmla="*/ 0 h 1611524"/>
              <a:gd name="connsiteX1" fmla="*/ 1187450 w 1215887"/>
              <a:gd name="connsiteY1" fmla="*/ 1435100 h 1611524"/>
              <a:gd name="connsiteX2" fmla="*/ 847725 w 1215887"/>
              <a:gd name="connsiteY2" fmla="*/ 1585119 h 1611524"/>
              <a:gd name="connsiteX3" fmla="*/ 0 w 1215887"/>
              <a:gd name="connsiteY3" fmla="*/ 1600200 h 1611524"/>
              <a:gd name="connsiteX0" fmla="*/ 1200150 w 1215712"/>
              <a:gd name="connsiteY0" fmla="*/ 0 h 1613245"/>
              <a:gd name="connsiteX1" fmla="*/ 1187450 w 1215712"/>
              <a:gd name="connsiteY1" fmla="*/ 1435100 h 1613245"/>
              <a:gd name="connsiteX2" fmla="*/ 850106 w 1215712"/>
              <a:gd name="connsiteY2" fmla="*/ 1589882 h 1613245"/>
              <a:gd name="connsiteX3" fmla="*/ 0 w 1215712"/>
              <a:gd name="connsiteY3" fmla="*/ 1600200 h 1613245"/>
              <a:gd name="connsiteX0" fmla="*/ 1200150 w 1209500"/>
              <a:gd name="connsiteY0" fmla="*/ 0 h 1628821"/>
              <a:gd name="connsiteX1" fmla="*/ 1177925 w 1209500"/>
              <a:gd name="connsiteY1" fmla="*/ 1192213 h 1628821"/>
              <a:gd name="connsiteX2" fmla="*/ 850106 w 1209500"/>
              <a:gd name="connsiteY2" fmla="*/ 1589882 h 1628821"/>
              <a:gd name="connsiteX3" fmla="*/ 0 w 1209500"/>
              <a:gd name="connsiteY3" fmla="*/ 1600200 h 1628821"/>
              <a:gd name="connsiteX0" fmla="*/ 1200150 w 1209500"/>
              <a:gd name="connsiteY0" fmla="*/ 0 h 1612508"/>
              <a:gd name="connsiteX1" fmla="*/ 1177925 w 1209500"/>
              <a:gd name="connsiteY1" fmla="*/ 1192213 h 1612508"/>
              <a:gd name="connsiteX2" fmla="*/ 850106 w 1209500"/>
              <a:gd name="connsiteY2" fmla="*/ 1589882 h 1612508"/>
              <a:gd name="connsiteX3" fmla="*/ 0 w 1209500"/>
              <a:gd name="connsiteY3" fmla="*/ 1600200 h 1612508"/>
              <a:gd name="connsiteX0" fmla="*/ 1200150 w 1209500"/>
              <a:gd name="connsiteY0" fmla="*/ 0 h 1608902"/>
              <a:gd name="connsiteX1" fmla="*/ 1177925 w 1209500"/>
              <a:gd name="connsiteY1" fmla="*/ 1192213 h 1608902"/>
              <a:gd name="connsiteX2" fmla="*/ 850106 w 1209500"/>
              <a:gd name="connsiteY2" fmla="*/ 1589882 h 1608902"/>
              <a:gd name="connsiteX3" fmla="*/ 0 w 1209500"/>
              <a:gd name="connsiteY3" fmla="*/ 1600200 h 1608902"/>
              <a:gd name="connsiteX0" fmla="*/ 1200150 w 1209500"/>
              <a:gd name="connsiteY0" fmla="*/ 0 h 1607620"/>
              <a:gd name="connsiteX1" fmla="*/ 1177925 w 1209500"/>
              <a:gd name="connsiteY1" fmla="*/ 1192213 h 1607620"/>
              <a:gd name="connsiteX2" fmla="*/ 850106 w 1209500"/>
              <a:gd name="connsiteY2" fmla="*/ 1589882 h 1607620"/>
              <a:gd name="connsiteX3" fmla="*/ 0 w 1209500"/>
              <a:gd name="connsiteY3" fmla="*/ 1600200 h 1607620"/>
              <a:gd name="connsiteX0" fmla="*/ 1207294 w 1216644"/>
              <a:gd name="connsiteY0" fmla="*/ 0 h 1624658"/>
              <a:gd name="connsiteX1" fmla="*/ 1185069 w 1216644"/>
              <a:gd name="connsiteY1" fmla="*/ 1192213 h 1624658"/>
              <a:gd name="connsiteX2" fmla="*/ 857250 w 1216644"/>
              <a:gd name="connsiteY2" fmla="*/ 1589882 h 1624658"/>
              <a:gd name="connsiteX3" fmla="*/ 0 w 1216644"/>
              <a:gd name="connsiteY3" fmla="*/ 1590675 h 1624658"/>
              <a:gd name="connsiteX0" fmla="*/ 1207294 w 1216644"/>
              <a:gd name="connsiteY0" fmla="*/ 0 h 1622130"/>
              <a:gd name="connsiteX1" fmla="*/ 1185069 w 1216644"/>
              <a:gd name="connsiteY1" fmla="*/ 1192213 h 1622130"/>
              <a:gd name="connsiteX2" fmla="*/ 857250 w 1216644"/>
              <a:gd name="connsiteY2" fmla="*/ 1589882 h 1622130"/>
              <a:gd name="connsiteX3" fmla="*/ 0 w 1216644"/>
              <a:gd name="connsiteY3" fmla="*/ 1590675 h 1622130"/>
              <a:gd name="connsiteX0" fmla="*/ 1207294 w 1216644"/>
              <a:gd name="connsiteY0" fmla="*/ 0 h 1599518"/>
              <a:gd name="connsiteX1" fmla="*/ 1185069 w 1216644"/>
              <a:gd name="connsiteY1" fmla="*/ 1192213 h 1599518"/>
              <a:gd name="connsiteX2" fmla="*/ 857250 w 1216644"/>
              <a:gd name="connsiteY2" fmla="*/ 1589882 h 1599518"/>
              <a:gd name="connsiteX3" fmla="*/ 0 w 1216644"/>
              <a:gd name="connsiteY3" fmla="*/ 1590675 h 1599518"/>
              <a:gd name="connsiteX0" fmla="*/ 1207294 w 1216644"/>
              <a:gd name="connsiteY0" fmla="*/ 0 h 1597759"/>
              <a:gd name="connsiteX1" fmla="*/ 1185069 w 1216644"/>
              <a:gd name="connsiteY1" fmla="*/ 1192213 h 1597759"/>
              <a:gd name="connsiteX2" fmla="*/ 857250 w 1216644"/>
              <a:gd name="connsiteY2" fmla="*/ 1589882 h 1597759"/>
              <a:gd name="connsiteX3" fmla="*/ 0 w 1216644"/>
              <a:gd name="connsiteY3" fmla="*/ 1590675 h 1597759"/>
              <a:gd name="connsiteX0" fmla="*/ 1207294 w 1208341"/>
              <a:gd name="connsiteY0" fmla="*/ 0 h 1601334"/>
              <a:gd name="connsiteX1" fmla="*/ 1185069 w 1208341"/>
              <a:gd name="connsiteY1" fmla="*/ 1192213 h 1601334"/>
              <a:gd name="connsiteX2" fmla="*/ 981075 w 1208341"/>
              <a:gd name="connsiteY2" fmla="*/ 1596232 h 1601334"/>
              <a:gd name="connsiteX3" fmla="*/ 0 w 1208341"/>
              <a:gd name="connsiteY3" fmla="*/ 1590675 h 1601334"/>
              <a:gd name="connsiteX0" fmla="*/ 1207294 w 1207294"/>
              <a:gd name="connsiteY0" fmla="*/ 0 h 1601334"/>
              <a:gd name="connsiteX1" fmla="*/ 1185069 w 1207294"/>
              <a:gd name="connsiteY1" fmla="*/ 1192213 h 1601334"/>
              <a:gd name="connsiteX2" fmla="*/ 981075 w 1207294"/>
              <a:gd name="connsiteY2" fmla="*/ 1596232 h 1601334"/>
              <a:gd name="connsiteX3" fmla="*/ 0 w 1207294"/>
              <a:gd name="connsiteY3" fmla="*/ 1590675 h 1601334"/>
              <a:gd name="connsiteX0" fmla="*/ 1207294 w 1207894"/>
              <a:gd name="connsiteY0" fmla="*/ 0 h 1625965"/>
              <a:gd name="connsiteX1" fmla="*/ 1207294 w 1207894"/>
              <a:gd name="connsiteY1" fmla="*/ 1201738 h 1625965"/>
              <a:gd name="connsiteX2" fmla="*/ 981075 w 1207894"/>
              <a:gd name="connsiteY2" fmla="*/ 1596232 h 1625965"/>
              <a:gd name="connsiteX3" fmla="*/ 0 w 1207894"/>
              <a:gd name="connsiteY3" fmla="*/ 1590675 h 1625965"/>
              <a:gd name="connsiteX0" fmla="*/ 1207294 w 1207894"/>
              <a:gd name="connsiteY0" fmla="*/ 0 h 1607642"/>
              <a:gd name="connsiteX1" fmla="*/ 1207294 w 1207894"/>
              <a:gd name="connsiteY1" fmla="*/ 1201738 h 1607642"/>
              <a:gd name="connsiteX2" fmla="*/ 981075 w 1207894"/>
              <a:gd name="connsiteY2" fmla="*/ 1596232 h 1607642"/>
              <a:gd name="connsiteX3" fmla="*/ 0 w 1207894"/>
              <a:gd name="connsiteY3" fmla="*/ 1590675 h 1607642"/>
              <a:gd name="connsiteX0" fmla="*/ 1207294 w 1207894"/>
              <a:gd name="connsiteY0" fmla="*/ 0 h 1599270"/>
              <a:gd name="connsiteX1" fmla="*/ 1207294 w 1207894"/>
              <a:gd name="connsiteY1" fmla="*/ 1201738 h 1599270"/>
              <a:gd name="connsiteX2" fmla="*/ 981075 w 1207894"/>
              <a:gd name="connsiteY2" fmla="*/ 1596232 h 1599270"/>
              <a:gd name="connsiteX3" fmla="*/ 0 w 1207894"/>
              <a:gd name="connsiteY3" fmla="*/ 1590675 h 1599270"/>
            </a:gdLst>
            <a:ahLst/>
            <a:cxnLst>
              <a:cxn ang="0">
                <a:pos x="connsiteX0" y="connsiteY0"/>
              </a:cxn>
              <a:cxn ang="0">
                <a:pos x="connsiteX1" y="connsiteY1"/>
              </a:cxn>
              <a:cxn ang="0">
                <a:pos x="connsiteX2" y="connsiteY2"/>
              </a:cxn>
              <a:cxn ang="0">
                <a:pos x="connsiteX3" y="connsiteY3"/>
              </a:cxn>
            </a:cxnLst>
            <a:rect l="l" t="t" r="r" b="b"/>
            <a:pathLst>
              <a:path w="1207894" h="1599270">
                <a:moveTo>
                  <a:pt x="1207294" y="0"/>
                </a:moveTo>
                <a:cubicBezTo>
                  <a:pt x="1202002" y="583141"/>
                  <a:pt x="1210072" y="935699"/>
                  <a:pt x="1207294" y="1201738"/>
                </a:cubicBezTo>
                <a:cubicBezTo>
                  <a:pt x="1204516" y="1467777"/>
                  <a:pt x="1201341" y="1591734"/>
                  <a:pt x="981075" y="1596232"/>
                </a:cubicBezTo>
                <a:cubicBezTo>
                  <a:pt x="760809" y="1600730"/>
                  <a:pt x="504296" y="1601258"/>
                  <a:pt x="0" y="1590675"/>
                </a:cubicBezTo>
              </a:path>
            </a:pathLst>
          </a:cu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a:solidFill>
                <a:prstClr val="black"/>
              </a:solidFill>
              <a:latin typeface="Calibri" panose="020F0502020204030204"/>
            </a:endParaRPr>
          </a:p>
        </p:txBody>
      </p:sp>
      <p:cxnSp>
        <p:nvCxnSpPr>
          <p:cNvPr id="622" name="Connector: Elbow 621">
            <a:extLst>
              <a:ext uri="{FF2B5EF4-FFF2-40B4-BE49-F238E27FC236}">
                <a16:creationId xmlns:a16="http://schemas.microsoft.com/office/drawing/2014/main" id="{426C0573-05BD-448B-A2CA-0B4D7154ABE3}"/>
              </a:ext>
            </a:extLst>
          </p:cNvPr>
          <p:cNvCxnSpPr>
            <a:stCxn id="32" idx="5"/>
            <a:endCxn id="481" idx="0"/>
          </p:cNvCxnSpPr>
          <p:nvPr/>
        </p:nvCxnSpPr>
        <p:spPr>
          <a:xfrm rot="10800000" flipV="1">
            <a:off x="6820935" y="3180383"/>
            <a:ext cx="647129" cy="619353"/>
          </a:xfrm>
          <a:prstGeom prst="bentConnector2">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624" name="Freeform: Shape 623">
            <a:extLst>
              <a:ext uri="{FF2B5EF4-FFF2-40B4-BE49-F238E27FC236}">
                <a16:creationId xmlns:a16="http://schemas.microsoft.com/office/drawing/2014/main" id="{18ED165D-E407-49EC-A38C-D6E0C0306D4D}"/>
              </a:ext>
            </a:extLst>
          </p:cNvPr>
          <p:cNvSpPr/>
          <p:nvPr/>
        </p:nvSpPr>
        <p:spPr>
          <a:xfrm>
            <a:off x="2366300" y="4967437"/>
            <a:ext cx="1651831" cy="144256"/>
          </a:xfrm>
          <a:custGeom>
            <a:avLst/>
            <a:gdLst>
              <a:gd name="connsiteX0" fmla="*/ 1287780 w 1287780"/>
              <a:gd name="connsiteY0" fmla="*/ 259522 h 269800"/>
              <a:gd name="connsiteX1" fmla="*/ 678180 w 1287780"/>
              <a:gd name="connsiteY1" fmla="*/ 244282 h 269800"/>
              <a:gd name="connsiteX2" fmla="*/ 624840 w 1287780"/>
              <a:gd name="connsiteY2" fmla="*/ 38542 h 269800"/>
              <a:gd name="connsiteX3" fmla="*/ 0 w 1287780"/>
              <a:gd name="connsiteY3" fmla="*/ 442 h 269800"/>
              <a:gd name="connsiteX0" fmla="*/ 1304180 w 1304180"/>
              <a:gd name="connsiteY0" fmla="*/ 269208 h 276202"/>
              <a:gd name="connsiteX1" fmla="*/ 678180 w 1304180"/>
              <a:gd name="connsiteY1" fmla="*/ 244282 h 276202"/>
              <a:gd name="connsiteX2" fmla="*/ 624840 w 1304180"/>
              <a:gd name="connsiteY2" fmla="*/ 38542 h 276202"/>
              <a:gd name="connsiteX3" fmla="*/ 0 w 1304180"/>
              <a:gd name="connsiteY3" fmla="*/ 442 h 276202"/>
              <a:gd name="connsiteX0" fmla="*/ 1304180 w 1304180"/>
              <a:gd name="connsiteY0" fmla="*/ 269208 h 270954"/>
              <a:gd name="connsiteX1" fmla="*/ 678180 w 1304180"/>
              <a:gd name="connsiteY1" fmla="*/ 244282 h 270954"/>
              <a:gd name="connsiteX2" fmla="*/ 624840 w 1304180"/>
              <a:gd name="connsiteY2" fmla="*/ 38542 h 270954"/>
              <a:gd name="connsiteX3" fmla="*/ 0 w 1304180"/>
              <a:gd name="connsiteY3" fmla="*/ 442 h 270954"/>
              <a:gd name="connsiteX0" fmla="*/ 1304180 w 1304180"/>
              <a:gd name="connsiteY0" fmla="*/ 269309 h 274450"/>
              <a:gd name="connsiteX1" fmla="*/ 680523 w 1304180"/>
              <a:gd name="connsiteY1" fmla="*/ 251647 h 274450"/>
              <a:gd name="connsiteX2" fmla="*/ 624840 w 1304180"/>
              <a:gd name="connsiteY2" fmla="*/ 38643 h 274450"/>
              <a:gd name="connsiteX3" fmla="*/ 0 w 1304180"/>
              <a:gd name="connsiteY3" fmla="*/ 543 h 274450"/>
              <a:gd name="connsiteX0" fmla="*/ 1304180 w 1304180"/>
              <a:gd name="connsiteY0" fmla="*/ 281353 h 288441"/>
              <a:gd name="connsiteX1" fmla="*/ 680523 w 1304180"/>
              <a:gd name="connsiteY1" fmla="*/ 263691 h 288441"/>
              <a:gd name="connsiteX2" fmla="*/ 620155 w 1304180"/>
              <a:gd name="connsiteY2" fmla="*/ 21629 h 288441"/>
              <a:gd name="connsiteX3" fmla="*/ 0 w 1304180"/>
              <a:gd name="connsiteY3" fmla="*/ 12587 h 288441"/>
              <a:gd name="connsiteX0" fmla="*/ 1325265 w 1325265"/>
              <a:gd name="connsiteY0" fmla="*/ 272946 h 280033"/>
              <a:gd name="connsiteX1" fmla="*/ 701608 w 1325265"/>
              <a:gd name="connsiteY1" fmla="*/ 255284 h 280033"/>
              <a:gd name="connsiteX2" fmla="*/ 641240 w 1325265"/>
              <a:gd name="connsiteY2" fmla="*/ 13222 h 280033"/>
              <a:gd name="connsiteX3" fmla="*/ 0 w 1325265"/>
              <a:gd name="connsiteY3" fmla="*/ 30817 h 280033"/>
              <a:gd name="connsiteX0" fmla="*/ 1325265 w 1325265"/>
              <a:gd name="connsiteY0" fmla="*/ 244328 h 248524"/>
              <a:gd name="connsiteX1" fmla="*/ 701608 w 1325265"/>
              <a:gd name="connsiteY1" fmla="*/ 226666 h 248524"/>
              <a:gd name="connsiteX2" fmla="*/ 641240 w 1325265"/>
              <a:gd name="connsiteY2" fmla="*/ 28191 h 248524"/>
              <a:gd name="connsiteX3" fmla="*/ 0 w 1325265"/>
              <a:gd name="connsiteY3" fmla="*/ 2199 h 248524"/>
              <a:gd name="connsiteX0" fmla="*/ 1325265 w 1325265"/>
              <a:gd name="connsiteY0" fmla="*/ 247275 h 251940"/>
              <a:gd name="connsiteX1" fmla="*/ 701608 w 1325265"/>
              <a:gd name="connsiteY1" fmla="*/ 229613 h 251940"/>
              <a:gd name="connsiteX2" fmla="*/ 638897 w 1325265"/>
              <a:gd name="connsiteY2" fmla="*/ 23873 h 251940"/>
              <a:gd name="connsiteX3" fmla="*/ 0 w 1325265"/>
              <a:gd name="connsiteY3" fmla="*/ 5146 h 251940"/>
              <a:gd name="connsiteX0" fmla="*/ 1325265 w 1325265"/>
              <a:gd name="connsiteY0" fmla="*/ 248211 h 252876"/>
              <a:gd name="connsiteX1" fmla="*/ 701608 w 1325265"/>
              <a:gd name="connsiteY1" fmla="*/ 230549 h 252876"/>
              <a:gd name="connsiteX2" fmla="*/ 638897 w 1325265"/>
              <a:gd name="connsiteY2" fmla="*/ 24809 h 252876"/>
              <a:gd name="connsiteX3" fmla="*/ 0 w 1325265"/>
              <a:gd name="connsiteY3" fmla="*/ 6082 h 252876"/>
              <a:gd name="connsiteX0" fmla="*/ 1325265 w 1325265"/>
              <a:gd name="connsiteY0" fmla="*/ 252058 h 257199"/>
              <a:gd name="connsiteX1" fmla="*/ 701608 w 1325265"/>
              <a:gd name="connsiteY1" fmla="*/ 234396 h 257199"/>
              <a:gd name="connsiteX2" fmla="*/ 674039 w 1325265"/>
              <a:gd name="connsiteY2" fmla="*/ 21392 h 257199"/>
              <a:gd name="connsiteX3" fmla="*/ 0 w 1325265"/>
              <a:gd name="connsiteY3" fmla="*/ 9929 h 257199"/>
              <a:gd name="connsiteX0" fmla="*/ 1325265 w 1325265"/>
              <a:gd name="connsiteY0" fmla="*/ 249121 h 254262"/>
              <a:gd name="connsiteX1" fmla="*/ 701608 w 1325265"/>
              <a:gd name="connsiteY1" fmla="*/ 231459 h 254262"/>
              <a:gd name="connsiteX2" fmla="*/ 674039 w 1325265"/>
              <a:gd name="connsiteY2" fmla="*/ 18455 h 254262"/>
              <a:gd name="connsiteX3" fmla="*/ 0 w 1325265"/>
              <a:gd name="connsiteY3" fmla="*/ 6992 h 254262"/>
              <a:gd name="connsiteX0" fmla="*/ 1325265 w 1325265"/>
              <a:gd name="connsiteY0" fmla="*/ 252392 h 260349"/>
              <a:gd name="connsiteX1" fmla="*/ 542299 w 1325265"/>
              <a:gd name="connsiteY1" fmla="*/ 239573 h 260349"/>
              <a:gd name="connsiteX2" fmla="*/ 674039 w 1325265"/>
              <a:gd name="connsiteY2" fmla="*/ 21726 h 260349"/>
              <a:gd name="connsiteX3" fmla="*/ 0 w 1325265"/>
              <a:gd name="connsiteY3" fmla="*/ 10263 h 260349"/>
              <a:gd name="connsiteX0" fmla="*/ 1325265 w 1325265"/>
              <a:gd name="connsiteY0" fmla="*/ 251064 h 251064"/>
              <a:gd name="connsiteX1" fmla="*/ 938228 w 1325265"/>
              <a:gd name="connsiteY1" fmla="*/ 218873 h 251064"/>
              <a:gd name="connsiteX2" fmla="*/ 674039 w 1325265"/>
              <a:gd name="connsiteY2" fmla="*/ 20398 h 251064"/>
              <a:gd name="connsiteX3" fmla="*/ 0 w 1325265"/>
              <a:gd name="connsiteY3" fmla="*/ 8935 h 251064"/>
              <a:gd name="connsiteX0" fmla="*/ 1325265 w 1325265"/>
              <a:gd name="connsiteY0" fmla="*/ 251064 h 251064"/>
              <a:gd name="connsiteX1" fmla="*/ 938228 w 1325265"/>
              <a:gd name="connsiteY1" fmla="*/ 218873 h 251064"/>
              <a:gd name="connsiteX2" fmla="*/ 674039 w 1325265"/>
              <a:gd name="connsiteY2" fmla="*/ 20398 h 251064"/>
              <a:gd name="connsiteX3" fmla="*/ 0 w 1325265"/>
              <a:gd name="connsiteY3" fmla="*/ 8935 h 251064"/>
              <a:gd name="connsiteX0" fmla="*/ 1325265 w 1325265"/>
              <a:gd name="connsiteY0" fmla="*/ 252392 h 252392"/>
              <a:gd name="connsiteX1" fmla="*/ 940570 w 1325265"/>
              <a:gd name="connsiteY1" fmla="*/ 239573 h 252392"/>
              <a:gd name="connsiteX2" fmla="*/ 674039 w 1325265"/>
              <a:gd name="connsiteY2" fmla="*/ 21726 h 252392"/>
              <a:gd name="connsiteX3" fmla="*/ 0 w 1325265"/>
              <a:gd name="connsiteY3" fmla="*/ 10263 h 252392"/>
              <a:gd name="connsiteX0" fmla="*/ 1325265 w 1325265"/>
              <a:gd name="connsiteY0" fmla="*/ 252392 h 252392"/>
              <a:gd name="connsiteX1" fmla="*/ 940570 w 1325265"/>
              <a:gd name="connsiteY1" fmla="*/ 239573 h 252392"/>
              <a:gd name="connsiteX2" fmla="*/ 674039 w 1325265"/>
              <a:gd name="connsiteY2" fmla="*/ 21726 h 252392"/>
              <a:gd name="connsiteX3" fmla="*/ 0 w 1325265"/>
              <a:gd name="connsiteY3" fmla="*/ 10263 h 252392"/>
              <a:gd name="connsiteX0" fmla="*/ 1325265 w 1325265"/>
              <a:gd name="connsiteY0" fmla="*/ 252896 h 252896"/>
              <a:gd name="connsiteX1" fmla="*/ 945256 w 1325265"/>
              <a:gd name="connsiteY1" fmla="*/ 247341 h 252896"/>
              <a:gd name="connsiteX2" fmla="*/ 674039 w 1325265"/>
              <a:gd name="connsiteY2" fmla="*/ 22230 h 252896"/>
              <a:gd name="connsiteX3" fmla="*/ 0 w 1325265"/>
              <a:gd name="connsiteY3" fmla="*/ 10767 h 252896"/>
              <a:gd name="connsiteX0" fmla="*/ 1325265 w 1325265"/>
              <a:gd name="connsiteY0" fmla="*/ 252896 h 252896"/>
              <a:gd name="connsiteX1" fmla="*/ 945256 w 1325265"/>
              <a:gd name="connsiteY1" fmla="*/ 247341 h 252896"/>
              <a:gd name="connsiteX2" fmla="*/ 674039 w 1325265"/>
              <a:gd name="connsiteY2" fmla="*/ 22230 h 252896"/>
              <a:gd name="connsiteX3" fmla="*/ 0 w 1325265"/>
              <a:gd name="connsiteY3" fmla="*/ 10767 h 252896"/>
              <a:gd name="connsiteX0" fmla="*/ 1625140 w 1625140"/>
              <a:gd name="connsiteY0" fmla="*/ 185465 h 252319"/>
              <a:gd name="connsiteX1" fmla="*/ 945256 w 1625140"/>
              <a:gd name="connsiteY1" fmla="*/ 247341 h 252319"/>
              <a:gd name="connsiteX2" fmla="*/ 674039 w 1625140"/>
              <a:gd name="connsiteY2" fmla="*/ 22230 h 252319"/>
              <a:gd name="connsiteX3" fmla="*/ 0 w 1625140"/>
              <a:gd name="connsiteY3" fmla="*/ 10767 h 252319"/>
              <a:gd name="connsiteX0" fmla="*/ 1625140 w 1625140"/>
              <a:gd name="connsiteY0" fmla="*/ 180735 h 185681"/>
              <a:gd name="connsiteX1" fmla="*/ 938228 w 1625140"/>
              <a:gd name="connsiteY1" fmla="*/ 172116 h 185681"/>
              <a:gd name="connsiteX2" fmla="*/ 674039 w 1625140"/>
              <a:gd name="connsiteY2" fmla="*/ 17500 h 185681"/>
              <a:gd name="connsiteX3" fmla="*/ 0 w 1625140"/>
              <a:gd name="connsiteY3" fmla="*/ 6037 h 185681"/>
            </a:gdLst>
            <a:ahLst/>
            <a:cxnLst>
              <a:cxn ang="0">
                <a:pos x="connsiteX0" y="connsiteY0"/>
              </a:cxn>
              <a:cxn ang="0">
                <a:pos x="connsiteX1" y="connsiteY1"/>
              </a:cxn>
              <a:cxn ang="0">
                <a:pos x="connsiteX2" y="connsiteY2"/>
              </a:cxn>
              <a:cxn ang="0">
                <a:pos x="connsiteX3" y="connsiteY3"/>
              </a:cxn>
            </a:cxnLst>
            <a:rect l="l" t="t" r="r" b="b"/>
            <a:pathLst>
              <a:path w="1625140" h="185681">
                <a:moveTo>
                  <a:pt x="1625140" y="180735"/>
                </a:moveTo>
                <a:cubicBezTo>
                  <a:pt x="1498470" y="176462"/>
                  <a:pt x="1096745" y="199322"/>
                  <a:pt x="938228" y="172116"/>
                </a:cubicBezTo>
                <a:cubicBezTo>
                  <a:pt x="779711" y="144910"/>
                  <a:pt x="830410" y="45180"/>
                  <a:pt x="674039" y="17500"/>
                </a:cubicBezTo>
                <a:cubicBezTo>
                  <a:pt x="517668" y="-10180"/>
                  <a:pt x="262933" y="2345"/>
                  <a:pt x="0" y="6037"/>
                </a:cubicBez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dirty="0">
              <a:solidFill>
                <a:prstClr val="black"/>
              </a:solidFill>
              <a:latin typeface="Calibri" panose="020F0502020204030204"/>
            </a:endParaRPr>
          </a:p>
        </p:txBody>
      </p:sp>
      <p:cxnSp>
        <p:nvCxnSpPr>
          <p:cNvPr id="652" name="Straight Arrow Connector 651">
            <a:extLst>
              <a:ext uri="{FF2B5EF4-FFF2-40B4-BE49-F238E27FC236}">
                <a16:creationId xmlns:a16="http://schemas.microsoft.com/office/drawing/2014/main" id="{D5D756A6-875A-426A-AB84-2BAFA2C50B35}"/>
              </a:ext>
            </a:extLst>
          </p:cNvPr>
          <p:cNvCxnSpPr>
            <a:stCxn id="549" idx="4"/>
            <a:endCxn id="649" idx="0"/>
          </p:cNvCxnSpPr>
          <p:nvPr/>
        </p:nvCxnSpPr>
        <p:spPr>
          <a:xfrm>
            <a:off x="4014574" y="4879972"/>
            <a:ext cx="0" cy="434233"/>
          </a:xfrm>
          <a:prstGeom prst="straightConnector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77CFEB2A-5A64-495D-939A-30B100FD0BD0}"/>
              </a:ext>
            </a:extLst>
          </p:cNvPr>
          <p:cNvSpPr/>
          <p:nvPr/>
        </p:nvSpPr>
        <p:spPr>
          <a:xfrm>
            <a:off x="3965903" y="5168648"/>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Threshold</a:t>
            </a:r>
          </a:p>
          <a:p>
            <a:pPr algn="ctr" defTabSz="914445">
              <a:defRPr/>
            </a:pPr>
            <a:r>
              <a:rPr lang="en-US" sz="1100" dirty="0">
                <a:solidFill>
                  <a:prstClr val="black"/>
                </a:solidFill>
                <a:latin typeface="Calibri" panose="020F0502020204030204"/>
              </a:rPr>
              <a:t>(Priority)</a:t>
            </a:r>
            <a:endParaRPr lang="en-US" sz="800" dirty="0">
              <a:solidFill>
                <a:prstClr val="black"/>
              </a:solidFill>
              <a:latin typeface="Calibri" panose="020F0502020204030204"/>
            </a:endParaRPr>
          </a:p>
        </p:txBody>
      </p:sp>
      <p:sp>
        <p:nvSpPr>
          <p:cNvPr id="195" name="Oval 194">
            <a:extLst>
              <a:ext uri="{FF2B5EF4-FFF2-40B4-BE49-F238E27FC236}">
                <a16:creationId xmlns:a16="http://schemas.microsoft.com/office/drawing/2014/main" id="{7CE540EA-A437-43A2-BA20-7B8EE6F536FD}"/>
              </a:ext>
            </a:extLst>
          </p:cNvPr>
          <p:cNvSpPr/>
          <p:nvPr/>
        </p:nvSpPr>
        <p:spPr>
          <a:xfrm>
            <a:off x="729708" y="4650012"/>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b="1" i="1" u="sng" dirty="0">
                <a:solidFill>
                  <a:prstClr val="black"/>
                </a:solidFill>
                <a:latin typeface="Calibri" panose="020F0502020204030204"/>
              </a:rPr>
              <a:t>Level of Satisfaction</a:t>
            </a:r>
          </a:p>
        </p:txBody>
      </p:sp>
      <p:grpSp>
        <p:nvGrpSpPr>
          <p:cNvPr id="126" name="Group 125">
            <a:extLst>
              <a:ext uri="{FF2B5EF4-FFF2-40B4-BE49-F238E27FC236}">
                <a16:creationId xmlns:a16="http://schemas.microsoft.com/office/drawing/2014/main" id="{D311E5E3-FAC3-4776-9EAA-C836D6D59A5E}"/>
              </a:ext>
            </a:extLst>
          </p:cNvPr>
          <p:cNvGrpSpPr/>
          <p:nvPr/>
        </p:nvGrpSpPr>
        <p:grpSpPr>
          <a:xfrm>
            <a:off x="9755763" y="680840"/>
            <a:ext cx="2103312" cy="2677127"/>
            <a:chOff x="10114088" y="6462"/>
            <a:chExt cx="2103312" cy="2677127"/>
          </a:xfrm>
        </p:grpSpPr>
        <p:sp>
          <p:nvSpPr>
            <p:cNvPr id="127" name="Rectangle: Rounded Corners 126">
              <a:extLst>
                <a:ext uri="{FF2B5EF4-FFF2-40B4-BE49-F238E27FC236}">
                  <a16:creationId xmlns:a16="http://schemas.microsoft.com/office/drawing/2014/main" id="{611B86DE-E963-409E-A923-D5570E1AC8C0}"/>
                </a:ext>
              </a:extLst>
            </p:cNvPr>
            <p:cNvSpPr/>
            <p:nvPr/>
          </p:nvSpPr>
          <p:spPr>
            <a:xfrm>
              <a:off x="10114088" y="6462"/>
              <a:ext cx="2103312" cy="2677127"/>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28" name="TextBox 127">
              <a:extLst>
                <a:ext uri="{FF2B5EF4-FFF2-40B4-BE49-F238E27FC236}">
                  <a16:creationId xmlns:a16="http://schemas.microsoft.com/office/drawing/2014/main" id="{88D9AB4C-B4F3-4602-9A50-716A97149A86}"/>
                </a:ext>
              </a:extLst>
            </p:cNvPr>
            <p:cNvSpPr txBox="1"/>
            <p:nvPr/>
          </p:nvSpPr>
          <p:spPr>
            <a:xfrm>
              <a:off x="10220195" y="45267"/>
              <a:ext cx="1917774" cy="369460"/>
            </a:xfrm>
            <a:prstGeom prst="rect">
              <a:avLst/>
            </a:prstGeom>
            <a:noFill/>
          </p:spPr>
          <p:txBody>
            <a:bodyPr wrap="square" rtlCol="0">
              <a:spAutoFit/>
            </a:bodyPr>
            <a:lstStyle/>
            <a:p>
              <a:pPr defTabSz="914445">
                <a:defRPr/>
              </a:pPr>
              <a:r>
                <a:rPr lang="en-US" sz="1801" b="1" dirty="0">
                  <a:solidFill>
                    <a:prstClr val="black"/>
                  </a:solidFill>
                  <a:latin typeface="Calibri" panose="020F0502020204030204"/>
                </a:rPr>
                <a:t>Legend</a:t>
              </a:r>
            </a:p>
          </p:txBody>
        </p:sp>
        <p:sp>
          <p:nvSpPr>
            <p:cNvPr id="129" name="Hexagon 128">
              <a:extLst>
                <a:ext uri="{FF2B5EF4-FFF2-40B4-BE49-F238E27FC236}">
                  <a16:creationId xmlns:a16="http://schemas.microsoft.com/office/drawing/2014/main" id="{90AB7955-FCC0-4376-8451-F8F860FD1719}"/>
                </a:ext>
              </a:extLst>
            </p:cNvPr>
            <p:cNvSpPr/>
            <p:nvPr/>
          </p:nvSpPr>
          <p:spPr>
            <a:xfrm>
              <a:off x="10542207" y="2108653"/>
              <a:ext cx="1273748" cy="452653"/>
            </a:xfrm>
            <a:prstGeom prst="hexagon">
              <a:avLst>
                <a:gd name="adj" fmla="val 26898"/>
                <a:gd name="vf" fmla="val 11547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ACTION</a:t>
              </a:r>
            </a:p>
          </p:txBody>
        </p:sp>
        <p:sp>
          <p:nvSpPr>
            <p:cNvPr id="130" name="Rectangle: Rounded Corners 129">
              <a:extLst>
                <a:ext uri="{FF2B5EF4-FFF2-40B4-BE49-F238E27FC236}">
                  <a16:creationId xmlns:a16="http://schemas.microsoft.com/office/drawing/2014/main" id="{A4313689-A537-425A-8D74-9D031DE5AF30}"/>
                </a:ext>
              </a:extLst>
            </p:cNvPr>
            <p:cNvSpPr/>
            <p:nvPr/>
          </p:nvSpPr>
          <p:spPr>
            <a:xfrm>
              <a:off x="10365765" y="434565"/>
              <a:ext cx="1626632"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Static Parameter</a:t>
              </a:r>
            </a:p>
          </p:txBody>
        </p:sp>
        <p:sp>
          <p:nvSpPr>
            <p:cNvPr id="131" name="Parallelogram 130">
              <a:extLst>
                <a:ext uri="{FF2B5EF4-FFF2-40B4-BE49-F238E27FC236}">
                  <a16:creationId xmlns:a16="http://schemas.microsoft.com/office/drawing/2014/main" id="{CDA0FD4B-FC30-4DBD-AF40-91FB0B9ED691}"/>
                </a:ext>
              </a:extLst>
            </p:cNvPr>
            <p:cNvSpPr/>
            <p:nvPr/>
          </p:nvSpPr>
          <p:spPr>
            <a:xfrm>
              <a:off x="10194749" y="893391"/>
              <a:ext cx="1968664" cy="501810"/>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Time Dependent Parameter</a:t>
              </a:r>
            </a:p>
          </p:txBody>
        </p:sp>
        <p:sp>
          <p:nvSpPr>
            <p:cNvPr id="134" name="Oval 133">
              <a:extLst>
                <a:ext uri="{FF2B5EF4-FFF2-40B4-BE49-F238E27FC236}">
                  <a16:creationId xmlns:a16="http://schemas.microsoft.com/office/drawing/2014/main" id="{5A06D1F3-8C54-49DB-B3A4-969D5A7C41B8}"/>
                </a:ext>
              </a:extLst>
            </p:cNvPr>
            <p:cNvSpPr/>
            <p:nvPr/>
          </p:nvSpPr>
          <p:spPr>
            <a:xfrm>
              <a:off x="10253444" y="1444545"/>
              <a:ext cx="1851274" cy="573476"/>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endParaRPr lang="en-US" sz="800" dirty="0">
                <a:solidFill>
                  <a:prstClr val="black"/>
                </a:solidFill>
                <a:latin typeface="Calibri" panose="020F0502020204030204"/>
              </a:endParaRPr>
            </a:p>
          </p:txBody>
        </p:sp>
        <p:sp>
          <p:nvSpPr>
            <p:cNvPr id="135" name="TextBox 134">
              <a:extLst>
                <a:ext uri="{FF2B5EF4-FFF2-40B4-BE49-F238E27FC236}">
                  <a16:creationId xmlns:a16="http://schemas.microsoft.com/office/drawing/2014/main" id="{79B0FEDF-E59C-49B8-BA7A-A433119F1B45}"/>
                </a:ext>
              </a:extLst>
            </p:cNvPr>
            <p:cNvSpPr txBox="1"/>
            <p:nvPr/>
          </p:nvSpPr>
          <p:spPr>
            <a:xfrm>
              <a:off x="10239942" y="1426121"/>
              <a:ext cx="1878277" cy="523477"/>
            </a:xfrm>
            <a:prstGeom prst="rect">
              <a:avLst/>
            </a:prstGeom>
            <a:noFill/>
          </p:spPr>
          <p:txBody>
            <a:bodyPr wrap="square" rtlCol="0">
              <a:spAutoFit/>
            </a:bodyPr>
            <a:lstStyle/>
            <a:p>
              <a:pPr algn="ctr"/>
              <a:r>
                <a:rPr lang="en-US" sz="1401" dirty="0">
                  <a:solidFill>
                    <a:prstClr val="black"/>
                  </a:solidFill>
                </a:rPr>
                <a:t>Action &amp; Time Dependent Parameter</a:t>
              </a:r>
            </a:p>
          </p:txBody>
        </p:sp>
      </p:grpSp>
      <p:cxnSp>
        <p:nvCxnSpPr>
          <p:cNvPr id="22" name="Connector: Elbow 21">
            <a:extLst>
              <a:ext uri="{FF2B5EF4-FFF2-40B4-BE49-F238E27FC236}">
                <a16:creationId xmlns:a16="http://schemas.microsoft.com/office/drawing/2014/main" id="{D92242F0-213B-4427-801F-32424179404B}"/>
              </a:ext>
            </a:extLst>
          </p:cNvPr>
          <p:cNvCxnSpPr>
            <a:stCxn id="15" idx="5"/>
            <a:endCxn id="19" idx="0"/>
          </p:cNvCxnSpPr>
          <p:nvPr/>
        </p:nvCxnSpPr>
        <p:spPr>
          <a:xfrm rot="16200000" flipH="1">
            <a:off x="5313720" y="4386063"/>
            <a:ext cx="447401" cy="366201"/>
          </a:xfrm>
          <a:prstGeom prst="bentConnector3">
            <a:avLst>
              <a:gd name="adj1" fmla="val 1034"/>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cxnSp>
        <p:nvCxnSpPr>
          <p:cNvPr id="208" name="Connector: Curved 207">
            <a:extLst>
              <a:ext uri="{FF2B5EF4-FFF2-40B4-BE49-F238E27FC236}">
                <a16:creationId xmlns:a16="http://schemas.microsoft.com/office/drawing/2014/main" id="{F453CBCE-1253-4632-BD4B-D2730775409B}"/>
              </a:ext>
            </a:extLst>
          </p:cNvPr>
          <p:cNvCxnSpPr>
            <a:cxnSpLocks/>
            <a:stCxn id="634" idx="6"/>
            <a:endCxn id="635" idx="6"/>
          </p:cNvCxnSpPr>
          <p:nvPr/>
        </p:nvCxnSpPr>
        <p:spPr>
          <a:xfrm>
            <a:off x="2339397" y="2539652"/>
            <a:ext cx="8709" cy="284809"/>
          </a:xfrm>
          <a:prstGeom prst="bentConnector3">
            <a:avLst>
              <a:gd name="adj1" fmla="val 2146079"/>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70" name="Rectangle 169">
            <a:extLst>
              <a:ext uri="{FF2B5EF4-FFF2-40B4-BE49-F238E27FC236}">
                <a16:creationId xmlns:a16="http://schemas.microsoft.com/office/drawing/2014/main" id="{F81B7E81-E12D-49B2-B191-0E3342A28585}"/>
              </a:ext>
            </a:extLst>
          </p:cNvPr>
          <p:cNvSpPr/>
          <p:nvPr/>
        </p:nvSpPr>
        <p:spPr>
          <a:xfrm>
            <a:off x="7116468" y="1821711"/>
            <a:ext cx="94012" cy="773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20" name="Connector: Curved 19">
            <a:extLst>
              <a:ext uri="{FF2B5EF4-FFF2-40B4-BE49-F238E27FC236}">
                <a16:creationId xmlns:a16="http://schemas.microsoft.com/office/drawing/2014/main" id="{0999CBF2-05CE-494A-9C87-B4E1BACC1EF4}"/>
              </a:ext>
            </a:extLst>
          </p:cNvPr>
          <p:cNvCxnSpPr>
            <a:cxnSpLocks/>
            <a:stCxn id="498" idx="0"/>
            <a:endCxn id="465" idx="2"/>
          </p:cNvCxnSpPr>
          <p:nvPr/>
        </p:nvCxnSpPr>
        <p:spPr>
          <a:xfrm rot="5400000" flipH="1" flipV="1">
            <a:off x="6000145" y="2246552"/>
            <a:ext cx="2161029" cy="948007"/>
          </a:xfrm>
          <a:prstGeom prst="curvedConnector2">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B6338A13-D911-4B4E-BB37-B671156CC2B6}"/>
              </a:ext>
            </a:extLst>
          </p:cNvPr>
          <p:cNvSpPr txBox="1"/>
          <p:nvPr/>
        </p:nvSpPr>
        <p:spPr>
          <a:xfrm>
            <a:off x="0" y="-4368"/>
            <a:ext cx="12192000" cy="523220"/>
          </a:xfrm>
          <a:prstGeom prst="rect">
            <a:avLst/>
          </a:prstGeom>
          <a:noFill/>
        </p:spPr>
        <p:txBody>
          <a:bodyPr wrap="square" rtlCol="0">
            <a:spAutoFit/>
          </a:bodyPr>
          <a:lstStyle/>
          <a:p>
            <a:r>
              <a:rPr lang="en-US" sz="2800" dirty="0">
                <a:solidFill>
                  <a:schemeClr val="bg1"/>
                </a:solidFill>
              </a:rPr>
              <a:t>PhD Research - Agents and Roadway (environment) Dynamics</a:t>
            </a:r>
          </a:p>
        </p:txBody>
      </p:sp>
      <p:sp>
        <p:nvSpPr>
          <p:cNvPr id="63" name="TextBox 62">
            <a:extLst>
              <a:ext uri="{FF2B5EF4-FFF2-40B4-BE49-F238E27FC236}">
                <a16:creationId xmlns:a16="http://schemas.microsoft.com/office/drawing/2014/main" id="{DDADDDF8-9A48-4A53-A992-3DF9D9048A35}"/>
              </a:ext>
            </a:extLst>
          </p:cNvPr>
          <p:cNvSpPr txBox="1"/>
          <p:nvPr/>
        </p:nvSpPr>
        <p:spPr>
          <a:xfrm>
            <a:off x="1158944" y="942892"/>
            <a:ext cx="768153" cy="276999"/>
          </a:xfrm>
          <a:prstGeom prst="rect">
            <a:avLst/>
          </a:prstGeom>
          <a:noFill/>
        </p:spPr>
        <p:txBody>
          <a:bodyPr wrap="square" rtlCol="0">
            <a:spAutoFit/>
          </a:bodyPr>
          <a:lstStyle/>
          <a:p>
            <a:pPr algn="ctr"/>
            <a:r>
              <a:rPr lang="en-US" sz="1200" dirty="0"/>
              <a:t>Agent</a:t>
            </a:r>
          </a:p>
        </p:txBody>
      </p:sp>
      <p:sp>
        <p:nvSpPr>
          <p:cNvPr id="175" name="TextBox 174">
            <a:extLst>
              <a:ext uri="{FF2B5EF4-FFF2-40B4-BE49-F238E27FC236}">
                <a16:creationId xmlns:a16="http://schemas.microsoft.com/office/drawing/2014/main" id="{D042925F-1B9A-4F05-919F-9F4400F1478B}"/>
              </a:ext>
            </a:extLst>
          </p:cNvPr>
          <p:cNvSpPr txBox="1"/>
          <p:nvPr/>
        </p:nvSpPr>
        <p:spPr>
          <a:xfrm>
            <a:off x="4166485" y="917244"/>
            <a:ext cx="1239109" cy="276999"/>
          </a:xfrm>
          <a:prstGeom prst="rect">
            <a:avLst/>
          </a:prstGeom>
          <a:noFill/>
        </p:spPr>
        <p:txBody>
          <a:bodyPr wrap="square" rtlCol="0">
            <a:spAutoFit/>
          </a:bodyPr>
          <a:lstStyle/>
          <a:p>
            <a:pPr algn="ctr"/>
            <a:r>
              <a:rPr lang="en-US" sz="1200" dirty="0"/>
              <a:t>Environment</a:t>
            </a:r>
          </a:p>
        </p:txBody>
      </p:sp>
      <p:sp>
        <p:nvSpPr>
          <p:cNvPr id="176" name="TextBox 175">
            <a:extLst>
              <a:ext uri="{FF2B5EF4-FFF2-40B4-BE49-F238E27FC236}">
                <a16:creationId xmlns:a16="http://schemas.microsoft.com/office/drawing/2014/main" id="{13C0039C-E0D5-4FF4-8E37-C5CB97DFF20B}"/>
              </a:ext>
            </a:extLst>
          </p:cNvPr>
          <p:cNvSpPr txBox="1"/>
          <p:nvPr/>
        </p:nvSpPr>
        <p:spPr>
          <a:xfrm>
            <a:off x="7861090" y="852812"/>
            <a:ext cx="768153" cy="276999"/>
          </a:xfrm>
          <a:prstGeom prst="rect">
            <a:avLst/>
          </a:prstGeom>
          <a:noFill/>
        </p:spPr>
        <p:txBody>
          <a:bodyPr wrap="square" rtlCol="0">
            <a:spAutoFit/>
          </a:bodyPr>
          <a:lstStyle/>
          <a:p>
            <a:pPr algn="ctr"/>
            <a:r>
              <a:rPr lang="en-US" sz="1200" dirty="0"/>
              <a:t>Agent</a:t>
            </a:r>
          </a:p>
        </p:txBody>
      </p:sp>
      <p:sp>
        <p:nvSpPr>
          <p:cNvPr id="178" name="TextBox 177">
            <a:extLst>
              <a:ext uri="{FF2B5EF4-FFF2-40B4-BE49-F238E27FC236}">
                <a16:creationId xmlns:a16="http://schemas.microsoft.com/office/drawing/2014/main" id="{526EBE7A-AA59-43F9-A800-7F2137074735}"/>
              </a:ext>
            </a:extLst>
          </p:cNvPr>
          <p:cNvSpPr txBox="1"/>
          <p:nvPr/>
        </p:nvSpPr>
        <p:spPr>
          <a:xfrm rot="17005751">
            <a:off x="5834316" y="2743729"/>
            <a:ext cx="1985577" cy="343886"/>
          </a:xfrm>
          <a:prstGeom prst="rect">
            <a:avLst/>
          </a:prstGeom>
          <a:noFill/>
        </p:spPr>
        <p:txBody>
          <a:bodyPr wrap="square" rtlCol="0" anchor="b">
            <a:prstTxWarp prst="textArchUp">
              <a:avLst>
                <a:gd name="adj" fmla="val 11595697"/>
              </a:avLst>
            </a:prstTxWarp>
            <a:spAutoFit/>
          </a:bodyPr>
          <a:lstStyle/>
          <a:p>
            <a:pPr algn="ctr"/>
            <a:r>
              <a:rPr lang="en-US" sz="1051" dirty="0"/>
              <a:t>Emergency Alert</a:t>
            </a:r>
          </a:p>
        </p:txBody>
      </p:sp>
      <p:sp>
        <p:nvSpPr>
          <p:cNvPr id="196" name="Rectangle 195">
            <a:extLst>
              <a:ext uri="{FF2B5EF4-FFF2-40B4-BE49-F238E27FC236}">
                <a16:creationId xmlns:a16="http://schemas.microsoft.com/office/drawing/2014/main" id="{C0FBE771-91B5-492E-96F2-6EB57DD1AAC1}"/>
              </a:ext>
            </a:extLst>
          </p:cNvPr>
          <p:cNvSpPr/>
          <p:nvPr/>
        </p:nvSpPr>
        <p:spPr>
          <a:xfrm>
            <a:off x="3070097" y="4156348"/>
            <a:ext cx="58914" cy="63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185" name="Connector: Curved 203">
            <a:extLst>
              <a:ext uri="{FF2B5EF4-FFF2-40B4-BE49-F238E27FC236}">
                <a16:creationId xmlns:a16="http://schemas.microsoft.com/office/drawing/2014/main" id="{420C7D82-8B9D-4755-A37F-38E8BFC2E818}"/>
              </a:ext>
            </a:extLst>
          </p:cNvPr>
          <p:cNvCxnSpPr>
            <a:cxnSpLocks/>
            <a:stCxn id="195" idx="7"/>
            <a:endCxn id="188" idx="6"/>
          </p:cNvCxnSpPr>
          <p:nvPr/>
        </p:nvCxnSpPr>
        <p:spPr>
          <a:xfrm rot="5400000" flipH="1" flipV="1">
            <a:off x="1662206" y="4086549"/>
            <a:ext cx="1092302" cy="180475"/>
          </a:xfrm>
          <a:prstGeom prst="bentConnector4">
            <a:avLst>
              <a:gd name="adj1" fmla="val 1026"/>
              <a:gd name="adj2" fmla="val 247559"/>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673" name="Rectangle 672">
            <a:extLst>
              <a:ext uri="{FF2B5EF4-FFF2-40B4-BE49-F238E27FC236}">
                <a16:creationId xmlns:a16="http://schemas.microsoft.com/office/drawing/2014/main" id="{1621364A-92A9-4083-8F93-13535F1E9F96}"/>
              </a:ext>
            </a:extLst>
          </p:cNvPr>
          <p:cNvSpPr/>
          <p:nvPr/>
        </p:nvSpPr>
        <p:spPr>
          <a:xfrm>
            <a:off x="2541370" y="4120755"/>
            <a:ext cx="48244" cy="773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226" name="Connector: Curved 225">
            <a:extLst>
              <a:ext uri="{FF2B5EF4-FFF2-40B4-BE49-F238E27FC236}">
                <a16:creationId xmlns:a16="http://schemas.microsoft.com/office/drawing/2014/main" id="{2333CB16-0AB3-47FF-BF48-32A04A217BA1}"/>
              </a:ext>
            </a:extLst>
          </p:cNvPr>
          <p:cNvCxnSpPr>
            <a:cxnSpLocks/>
            <a:stCxn id="202" idx="0"/>
            <a:endCxn id="8" idx="1"/>
          </p:cNvCxnSpPr>
          <p:nvPr/>
        </p:nvCxnSpPr>
        <p:spPr>
          <a:xfrm flipV="1">
            <a:off x="2319139" y="2985512"/>
            <a:ext cx="1646763" cy="1211797"/>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8D60E31-7959-4A71-BD52-F8F5BB3C1BDF}"/>
              </a:ext>
            </a:extLst>
          </p:cNvPr>
          <p:cNvSpPr txBox="1"/>
          <p:nvPr/>
        </p:nvSpPr>
        <p:spPr>
          <a:xfrm>
            <a:off x="6277087" y="1643775"/>
            <a:ext cx="646864" cy="174315"/>
          </a:xfrm>
          <a:prstGeom prst="rect">
            <a:avLst/>
          </a:prstGeom>
          <a:noFill/>
        </p:spPr>
        <p:txBody>
          <a:bodyPr wrap="square" lIns="45721" tIns="0" rIns="0" bIns="0" rtlCol="0">
            <a:noAutofit/>
          </a:bodyPr>
          <a:lstStyle/>
          <a:p>
            <a:pPr algn="r"/>
            <a:r>
              <a:rPr lang="en-US" sz="1200" dirty="0">
                <a:cs typeface="Times New Roman" panose="02020603050405020304" pitchFamily="18" charset="0"/>
              </a:rPr>
              <a:t>modifies</a:t>
            </a:r>
          </a:p>
        </p:txBody>
      </p:sp>
      <p:sp>
        <p:nvSpPr>
          <p:cNvPr id="9" name="TextBox 8">
            <a:extLst>
              <a:ext uri="{FF2B5EF4-FFF2-40B4-BE49-F238E27FC236}">
                <a16:creationId xmlns:a16="http://schemas.microsoft.com/office/drawing/2014/main" id="{6E11BF32-DC2C-4AF2-8EE0-7C7128E08E4D}"/>
              </a:ext>
            </a:extLst>
          </p:cNvPr>
          <p:cNvSpPr txBox="1"/>
          <p:nvPr/>
        </p:nvSpPr>
        <p:spPr>
          <a:xfrm>
            <a:off x="9230053" y="6276979"/>
            <a:ext cx="2390359" cy="199202"/>
          </a:xfrm>
          <a:prstGeom prst="rect">
            <a:avLst/>
          </a:prstGeom>
          <a:noFill/>
        </p:spPr>
        <p:txBody>
          <a:bodyPr wrap="square" lIns="45721" tIns="0" rIns="0" bIns="0" rtlCol="0">
            <a:noAutofit/>
          </a:bodyPr>
          <a:lstStyle/>
          <a:p>
            <a:r>
              <a:rPr lang="en-US" sz="1600" dirty="0">
                <a:cs typeface="Times New Roman" panose="02020603050405020304" pitchFamily="18" charset="0"/>
              </a:rPr>
              <a:t>Modified version from </a:t>
            </a:r>
          </a:p>
        </p:txBody>
      </p:sp>
    </p:spTree>
    <p:extLst>
      <p:ext uri="{BB962C8B-B14F-4D97-AF65-F5344CB8AC3E}">
        <p14:creationId xmlns:p14="http://schemas.microsoft.com/office/powerpoint/2010/main" val="2029697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Oval 181">
            <a:extLst>
              <a:ext uri="{FF2B5EF4-FFF2-40B4-BE49-F238E27FC236}">
                <a16:creationId xmlns:a16="http://schemas.microsoft.com/office/drawing/2014/main" id="{63D89C4D-92F8-4009-B8C6-E3D2D1F31A6D}"/>
              </a:ext>
            </a:extLst>
          </p:cNvPr>
          <p:cNvSpPr/>
          <p:nvPr/>
        </p:nvSpPr>
        <p:spPr>
          <a:xfrm>
            <a:off x="2184252" y="3395661"/>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88" name="Oval 187">
            <a:extLst>
              <a:ext uri="{FF2B5EF4-FFF2-40B4-BE49-F238E27FC236}">
                <a16:creationId xmlns:a16="http://schemas.microsoft.com/office/drawing/2014/main" id="{882BC6B1-5880-4D03-A012-9AC65EBB6B07}"/>
              </a:ext>
            </a:extLst>
          </p:cNvPr>
          <p:cNvSpPr/>
          <p:nvPr/>
        </p:nvSpPr>
        <p:spPr>
          <a:xfrm>
            <a:off x="2184252" y="3573462"/>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34" name="Oval 633">
            <a:extLst>
              <a:ext uri="{FF2B5EF4-FFF2-40B4-BE49-F238E27FC236}">
                <a16:creationId xmlns:a16="http://schemas.microsoft.com/office/drawing/2014/main" id="{FE807EDB-69BE-49B3-9344-4B0A271DB314}"/>
              </a:ext>
            </a:extLst>
          </p:cNvPr>
          <p:cNvSpPr/>
          <p:nvPr/>
        </p:nvSpPr>
        <p:spPr>
          <a:xfrm>
            <a:off x="2225048" y="2482478"/>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35" name="Oval 634">
            <a:extLst>
              <a:ext uri="{FF2B5EF4-FFF2-40B4-BE49-F238E27FC236}">
                <a16:creationId xmlns:a16="http://schemas.microsoft.com/office/drawing/2014/main" id="{1B5B2451-0E2D-472B-8AAD-D26DA030207A}"/>
              </a:ext>
            </a:extLst>
          </p:cNvPr>
          <p:cNvSpPr/>
          <p:nvPr/>
        </p:nvSpPr>
        <p:spPr>
          <a:xfrm>
            <a:off x="2233759" y="2767287"/>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49" name="Oval 648">
            <a:extLst>
              <a:ext uri="{FF2B5EF4-FFF2-40B4-BE49-F238E27FC236}">
                <a16:creationId xmlns:a16="http://schemas.microsoft.com/office/drawing/2014/main" id="{517F4BD9-0C04-43C0-B2F2-C68582E2C2C7}"/>
              </a:ext>
            </a:extLst>
          </p:cNvPr>
          <p:cNvSpPr/>
          <p:nvPr/>
        </p:nvSpPr>
        <p:spPr>
          <a:xfrm>
            <a:off x="3957406" y="531420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9" name="Rectangle 18">
            <a:extLst>
              <a:ext uri="{FF2B5EF4-FFF2-40B4-BE49-F238E27FC236}">
                <a16:creationId xmlns:a16="http://schemas.microsoft.com/office/drawing/2014/main" id="{822C574C-2883-4FE7-A3D5-29BC33FFB910}"/>
              </a:ext>
            </a:extLst>
          </p:cNvPr>
          <p:cNvSpPr/>
          <p:nvPr/>
        </p:nvSpPr>
        <p:spPr>
          <a:xfrm>
            <a:off x="5685909" y="4792864"/>
            <a:ext cx="69228" cy="692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endParaRPr lang="en-US" sz="1801">
              <a:solidFill>
                <a:prstClr val="white"/>
              </a:solidFill>
              <a:latin typeface="Calibri" panose="020F0502020204030204"/>
            </a:endParaRPr>
          </a:p>
        </p:txBody>
      </p:sp>
      <p:sp>
        <p:nvSpPr>
          <p:cNvPr id="132" name="Oval 131">
            <a:extLst>
              <a:ext uri="{FF2B5EF4-FFF2-40B4-BE49-F238E27FC236}">
                <a16:creationId xmlns:a16="http://schemas.microsoft.com/office/drawing/2014/main" id="{1907B84C-6F94-4E8A-84D2-C60CD7A782A2}"/>
              </a:ext>
            </a:extLst>
          </p:cNvPr>
          <p:cNvSpPr/>
          <p:nvPr/>
        </p:nvSpPr>
        <p:spPr>
          <a:xfrm>
            <a:off x="5420246" y="338098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63" name="Oval 162">
            <a:extLst>
              <a:ext uri="{FF2B5EF4-FFF2-40B4-BE49-F238E27FC236}">
                <a16:creationId xmlns:a16="http://schemas.microsoft.com/office/drawing/2014/main" id="{1D94621A-0A67-4656-BD77-CD89074C0A21}"/>
              </a:ext>
            </a:extLst>
          </p:cNvPr>
          <p:cNvSpPr/>
          <p:nvPr/>
        </p:nvSpPr>
        <p:spPr>
          <a:xfrm>
            <a:off x="5386726" y="3601764"/>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13" name="Oval 112">
            <a:extLst>
              <a:ext uri="{FF2B5EF4-FFF2-40B4-BE49-F238E27FC236}">
                <a16:creationId xmlns:a16="http://schemas.microsoft.com/office/drawing/2014/main" id="{9BDB0528-C2CD-44C5-9B76-38939A5F1885}"/>
              </a:ext>
            </a:extLst>
          </p:cNvPr>
          <p:cNvSpPr/>
          <p:nvPr/>
        </p:nvSpPr>
        <p:spPr>
          <a:xfrm>
            <a:off x="5369718" y="199464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32" name="Oval 531">
            <a:extLst>
              <a:ext uri="{FF2B5EF4-FFF2-40B4-BE49-F238E27FC236}">
                <a16:creationId xmlns:a16="http://schemas.microsoft.com/office/drawing/2014/main" id="{9A0F7098-9975-44BD-9E28-68B4E8928F92}"/>
              </a:ext>
            </a:extLst>
          </p:cNvPr>
          <p:cNvSpPr/>
          <p:nvPr/>
        </p:nvSpPr>
        <p:spPr>
          <a:xfrm>
            <a:off x="5476511" y="3016423"/>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35" name="Oval 534">
            <a:extLst>
              <a:ext uri="{FF2B5EF4-FFF2-40B4-BE49-F238E27FC236}">
                <a16:creationId xmlns:a16="http://schemas.microsoft.com/office/drawing/2014/main" id="{CC5EC2A1-DF4F-48FE-8A1F-CC688C371F10}"/>
              </a:ext>
            </a:extLst>
          </p:cNvPr>
          <p:cNvSpPr/>
          <p:nvPr/>
        </p:nvSpPr>
        <p:spPr>
          <a:xfrm>
            <a:off x="4024326" y="180915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49" name="Oval 548">
            <a:extLst>
              <a:ext uri="{FF2B5EF4-FFF2-40B4-BE49-F238E27FC236}">
                <a16:creationId xmlns:a16="http://schemas.microsoft.com/office/drawing/2014/main" id="{7811C8AD-59A5-403D-AB4F-B2CB11544286}"/>
              </a:ext>
            </a:extLst>
          </p:cNvPr>
          <p:cNvSpPr/>
          <p:nvPr/>
        </p:nvSpPr>
        <p:spPr>
          <a:xfrm>
            <a:off x="3957406" y="4765623"/>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36" name="Oval 635">
            <a:extLst>
              <a:ext uri="{FF2B5EF4-FFF2-40B4-BE49-F238E27FC236}">
                <a16:creationId xmlns:a16="http://schemas.microsoft.com/office/drawing/2014/main" id="{DE1F2EBE-C8D1-440B-9015-D8ADC419E711}"/>
              </a:ext>
            </a:extLst>
          </p:cNvPr>
          <p:cNvSpPr/>
          <p:nvPr/>
        </p:nvSpPr>
        <p:spPr>
          <a:xfrm>
            <a:off x="787502" y="393218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60" name="Oval 659">
            <a:extLst>
              <a:ext uri="{FF2B5EF4-FFF2-40B4-BE49-F238E27FC236}">
                <a16:creationId xmlns:a16="http://schemas.microsoft.com/office/drawing/2014/main" id="{BB5E8278-8178-4948-A3CF-B7BF7532018C}"/>
              </a:ext>
            </a:extLst>
          </p:cNvPr>
          <p:cNvSpPr/>
          <p:nvPr/>
        </p:nvSpPr>
        <p:spPr>
          <a:xfrm>
            <a:off x="2052152" y="4720238"/>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20" name="Oval 419">
            <a:extLst>
              <a:ext uri="{FF2B5EF4-FFF2-40B4-BE49-F238E27FC236}">
                <a16:creationId xmlns:a16="http://schemas.microsoft.com/office/drawing/2014/main" id="{436A1D68-BD4B-406D-BF8D-F92B0BA59DF4}"/>
              </a:ext>
            </a:extLst>
          </p:cNvPr>
          <p:cNvSpPr/>
          <p:nvPr/>
        </p:nvSpPr>
        <p:spPr>
          <a:xfrm>
            <a:off x="5381800" y="524315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74" name="Oval 573">
            <a:extLst>
              <a:ext uri="{FF2B5EF4-FFF2-40B4-BE49-F238E27FC236}">
                <a16:creationId xmlns:a16="http://schemas.microsoft.com/office/drawing/2014/main" id="{1C79C71F-0AA7-4802-B3CF-EA78B0F3E25E}"/>
              </a:ext>
            </a:extLst>
          </p:cNvPr>
          <p:cNvSpPr/>
          <p:nvPr/>
        </p:nvSpPr>
        <p:spPr>
          <a:xfrm>
            <a:off x="5480101" y="5416103"/>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 name="Rectangle: Rounded Corners 3">
            <a:extLst>
              <a:ext uri="{FF2B5EF4-FFF2-40B4-BE49-F238E27FC236}">
                <a16:creationId xmlns:a16="http://schemas.microsoft.com/office/drawing/2014/main" id="{7717BD73-D673-408C-8A7B-EDC9CBE1249D}"/>
              </a:ext>
            </a:extLst>
          </p:cNvPr>
          <p:cNvSpPr/>
          <p:nvPr/>
        </p:nvSpPr>
        <p:spPr>
          <a:xfrm>
            <a:off x="3566053" y="1151574"/>
            <a:ext cx="2426329" cy="4635374"/>
          </a:xfrm>
          <a:prstGeom prst="round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01" name="Oval 400">
            <a:extLst>
              <a:ext uri="{FF2B5EF4-FFF2-40B4-BE49-F238E27FC236}">
                <a16:creationId xmlns:a16="http://schemas.microsoft.com/office/drawing/2014/main" id="{434ABFB1-DC23-45D2-8D1D-458698EE647C}"/>
              </a:ext>
            </a:extLst>
          </p:cNvPr>
          <p:cNvSpPr/>
          <p:nvPr/>
        </p:nvSpPr>
        <p:spPr>
          <a:xfrm>
            <a:off x="8955311" y="227633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79" name="Oval 378">
            <a:extLst>
              <a:ext uri="{FF2B5EF4-FFF2-40B4-BE49-F238E27FC236}">
                <a16:creationId xmlns:a16="http://schemas.microsoft.com/office/drawing/2014/main" id="{D39C51D8-E991-436D-8E82-99BFC54BBE1E}"/>
              </a:ext>
            </a:extLst>
          </p:cNvPr>
          <p:cNvSpPr/>
          <p:nvPr/>
        </p:nvSpPr>
        <p:spPr>
          <a:xfrm>
            <a:off x="7440316" y="420169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80" name="Oval 379">
            <a:extLst>
              <a:ext uri="{FF2B5EF4-FFF2-40B4-BE49-F238E27FC236}">
                <a16:creationId xmlns:a16="http://schemas.microsoft.com/office/drawing/2014/main" id="{5F9ACCF5-AF72-4B66-BE20-D57519781398}"/>
              </a:ext>
            </a:extLst>
          </p:cNvPr>
          <p:cNvSpPr/>
          <p:nvPr/>
        </p:nvSpPr>
        <p:spPr>
          <a:xfrm>
            <a:off x="7433100" y="329066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48" name="Oval 447">
            <a:extLst>
              <a:ext uri="{FF2B5EF4-FFF2-40B4-BE49-F238E27FC236}">
                <a16:creationId xmlns:a16="http://schemas.microsoft.com/office/drawing/2014/main" id="{93B6E721-41C5-4FF8-949F-12CBF7AA32DA}"/>
              </a:ext>
            </a:extLst>
          </p:cNvPr>
          <p:cNvSpPr/>
          <p:nvPr/>
        </p:nvSpPr>
        <p:spPr>
          <a:xfrm>
            <a:off x="7533439" y="1998281"/>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16" name="Oval 115">
            <a:extLst>
              <a:ext uri="{FF2B5EF4-FFF2-40B4-BE49-F238E27FC236}">
                <a16:creationId xmlns:a16="http://schemas.microsoft.com/office/drawing/2014/main" id="{59615318-E5F4-498A-8D3E-E1730D5A901D}"/>
              </a:ext>
            </a:extLst>
          </p:cNvPr>
          <p:cNvSpPr/>
          <p:nvPr/>
        </p:nvSpPr>
        <p:spPr>
          <a:xfrm>
            <a:off x="5439519" y="180530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dirty="0">
              <a:solidFill>
                <a:prstClr val="white"/>
              </a:solidFill>
              <a:latin typeface="Calibri" panose="020F0502020204030204"/>
            </a:endParaRPr>
          </a:p>
        </p:txBody>
      </p:sp>
      <p:sp>
        <p:nvSpPr>
          <p:cNvPr id="359" name="Oval 358">
            <a:extLst>
              <a:ext uri="{FF2B5EF4-FFF2-40B4-BE49-F238E27FC236}">
                <a16:creationId xmlns:a16="http://schemas.microsoft.com/office/drawing/2014/main" id="{A91AE43D-672E-47FC-BCB3-B2DF418319CE}"/>
              </a:ext>
            </a:extLst>
          </p:cNvPr>
          <p:cNvSpPr/>
          <p:nvPr/>
        </p:nvSpPr>
        <p:spPr>
          <a:xfrm>
            <a:off x="720684" y="3479894"/>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00" name="Oval 399">
            <a:extLst>
              <a:ext uri="{FF2B5EF4-FFF2-40B4-BE49-F238E27FC236}">
                <a16:creationId xmlns:a16="http://schemas.microsoft.com/office/drawing/2014/main" id="{8F8D0252-1F26-4F20-84FA-4410A0A0FCA5}"/>
              </a:ext>
            </a:extLst>
          </p:cNvPr>
          <p:cNvSpPr/>
          <p:nvPr/>
        </p:nvSpPr>
        <p:spPr>
          <a:xfrm>
            <a:off x="8843937" y="1806775"/>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65" name="Oval 464">
            <a:extLst>
              <a:ext uri="{FF2B5EF4-FFF2-40B4-BE49-F238E27FC236}">
                <a16:creationId xmlns:a16="http://schemas.microsoft.com/office/drawing/2014/main" id="{8D619597-1322-4308-BF0D-1D8261C57E80}"/>
              </a:ext>
            </a:extLst>
          </p:cNvPr>
          <p:cNvSpPr/>
          <p:nvPr/>
        </p:nvSpPr>
        <p:spPr>
          <a:xfrm>
            <a:off x="7554662" y="158287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76" name="Oval 475">
            <a:extLst>
              <a:ext uri="{FF2B5EF4-FFF2-40B4-BE49-F238E27FC236}">
                <a16:creationId xmlns:a16="http://schemas.microsoft.com/office/drawing/2014/main" id="{EA3EB88C-AFDF-4492-98B3-06A7DFEDFECB}"/>
              </a:ext>
            </a:extLst>
          </p:cNvPr>
          <p:cNvSpPr/>
          <p:nvPr/>
        </p:nvSpPr>
        <p:spPr>
          <a:xfrm>
            <a:off x="7310017" y="312396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67" name="Rectangle 166">
            <a:extLst>
              <a:ext uri="{FF2B5EF4-FFF2-40B4-BE49-F238E27FC236}">
                <a16:creationId xmlns:a16="http://schemas.microsoft.com/office/drawing/2014/main" id="{AE7EA1C1-8DD5-4A75-A6A9-C28DDDA96DAA}"/>
              </a:ext>
            </a:extLst>
          </p:cNvPr>
          <p:cNvSpPr/>
          <p:nvPr/>
        </p:nvSpPr>
        <p:spPr>
          <a:xfrm>
            <a:off x="9308771" y="4836500"/>
            <a:ext cx="111538" cy="18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86" name="Rectangle: Rounded Corners 185">
            <a:extLst>
              <a:ext uri="{FF2B5EF4-FFF2-40B4-BE49-F238E27FC236}">
                <a16:creationId xmlns:a16="http://schemas.microsoft.com/office/drawing/2014/main" id="{18F7F4B3-358A-400C-8FB7-94ECBC7F4DBD}"/>
              </a:ext>
            </a:extLst>
          </p:cNvPr>
          <p:cNvSpPr/>
          <p:nvPr/>
        </p:nvSpPr>
        <p:spPr>
          <a:xfrm>
            <a:off x="329856" y="1218663"/>
            <a:ext cx="2426329" cy="4112208"/>
          </a:xfrm>
          <a:prstGeom prst="roundRect">
            <a:avLst/>
          </a:prstGeom>
          <a:solidFill>
            <a:schemeClr val="bg1"/>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endParaRPr lang="en-US" sz="1801" dirty="0">
              <a:solidFill>
                <a:srgbClr val="FFC000">
                  <a:lumMod val="75000"/>
                </a:srgbClr>
              </a:solidFill>
              <a:latin typeface="Calibri" panose="020F0502020204030204"/>
            </a:endParaRPr>
          </a:p>
        </p:txBody>
      </p:sp>
      <p:sp>
        <p:nvSpPr>
          <p:cNvPr id="187" name="TextBox 186">
            <a:extLst>
              <a:ext uri="{FF2B5EF4-FFF2-40B4-BE49-F238E27FC236}">
                <a16:creationId xmlns:a16="http://schemas.microsoft.com/office/drawing/2014/main" id="{6C4ED071-D71C-45D6-9A99-9699DED59199}"/>
              </a:ext>
            </a:extLst>
          </p:cNvPr>
          <p:cNvSpPr txBox="1"/>
          <p:nvPr/>
        </p:nvSpPr>
        <p:spPr>
          <a:xfrm>
            <a:off x="529036" y="1300985"/>
            <a:ext cx="2027977" cy="369460"/>
          </a:xfrm>
          <a:prstGeom prst="rect">
            <a:avLst/>
          </a:prstGeom>
          <a:noFill/>
        </p:spPr>
        <p:txBody>
          <a:bodyPr wrap="square" rtlCol="0">
            <a:spAutoFit/>
          </a:bodyPr>
          <a:lstStyle/>
          <a:p>
            <a:pPr algn="ctr" defTabSz="914445">
              <a:defRPr/>
            </a:pPr>
            <a:r>
              <a:rPr lang="en-US" sz="1801" b="1" dirty="0">
                <a:solidFill>
                  <a:srgbClr val="BF9000"/>
                </a:solidFill>
                <a:latin typeface="Calibri" panose="020F0502020204030204"/>
              </a:rPr>
              <a:t>SUMO Drivers</a:t>
            </a:r>
          </a:p>
        </p:txBody>
      </p:sp>
      <p:sp>
        <p:nvSpPr>
          <p:cNvPr id="190" name="Rectangle: Rounded Corners 189">
            <a:extLst>
              <a:ext uri="{FF2B5EF4-FFF2-40B4-BE49-F238E27FC236}">
                <a16:creationId xmlns:a16="http://schemas.microsoft.com/office/drawing/2014/main" id="{EB0C4DE5-43D8-4C33-8544-9F98496691A8}"/>
              </a:ext>
            </a:extLst>
          </p:cNvPr>
          <p:cNvSpPr/>
          <p:nvPr/>
        </p:nvSpPr>
        <p:spPr>
          <a:xfrm>
            <a:off x="718989" y="2239092"/>
            <a:ext cx="1626633" cy="413977"/>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Characteristics / Rules of behavior</a:t>
            </a:r>
          </a:p>
        </p:txBody>
      </p:sp>
      <p:sp>
        <p:nvSpPr>
          <p:cNvPr id="191" name="Rectangle: Rounded Corners 190">
            <a:extLst>
              <a:ext uri="{FF2B5EF4-FFF2-40B4-BE49-F238E27FC236}">
                <a16:creationId xmlns:a16="http://schemas.microsoft.com/office/drawing/2014/main" id="{AF3B1C7E-B838-4E33-9E33-E4042207EAEE}"/>
              </a:ext>
            </a:extLst>
          </p:cNvPr>
          <p:cNvSpPr/>
          <p:nvPr/>
        </p:nvSpPr>
        <p:spPr>
          <a:xfrm>
            <a:off x="729708" y="1777445"/>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Type</a:t>
            </a:r>
          </a:p>
        </p:txBody>
      </p:sp>
      <p:sp>
        <p:nvSpPr>
          <p:cNvPr id="194" name="Rectangle: Rounded Corners 193">
            <a:extLst>
              <a:ext uri="{FF2B5EF4-FFF2-40B4-BE49-F238E27FC236}">
                <a16:creationId xmlns:a16="http://schemas.microsoft.com/office/drawing/2014/main" id="{5D057CAA-6A68-40CE-A548-8A2260909C12}"/>
              </a:ext>
            </a:extLst>
          </p:cNvPr>
          <p:cNvSpPr/>
          <p:nvPr/>
        </p:nvSpPr>
        <p:spPr>
          <a:xfrm>
            <a:off x="711601" y="2766003"/>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LOS Expectations</a:t>
            </a:r>
          </a:p>
        </p:txBody>
      </p:sp>
      <p:sp>
        <p:nvSpPr>
          <p:cNvPr id="202" name="Hexagon 201">
            <a:extLst>
              <a:ext uri="{FF2B5EF4-FFF2-40B4-BE49-F238E27FC236}">
                <a16:creationId xmlns:a16="http://schemas.microsoft.com/office/drawing/2014/main" id="{B4D35E07-85A5-4A30-8F7A-B85801E3499A}"/>
              </a:ext>
            </a:extLst>
          </p:cNvPr>
          <p:cNvSpPr/>
          <p:nvPr/>
        </p:nvSpPr>
        <p:spPr>
          <a:xfrm>
            <a:off x="692509" y="3946404"/>
            <a:ext cx="1626633" cy="501810"/>
          </a:xfrm>
          <a:prstGeom prst="hexagon">
            <a:avLst>
              <a:gd name="adj" fmla="val 26898"/>
              <a:gd name="vf" fmla="val 11547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Consume/Use</a:t>
            </a:r>
          </a:p>
        </p:txBody>
      </p:sp>
      <p:cxnSp>
        <p:nvCxnSpPr>
          <p:cNvPr id="204" name="Connector: Curved 203">
            <a:extLst>
              <a:ext uri="{FF2B5EF4-FFF2-40B4-BE49-F238E27FC236}">
                <a16:creationId xmlns:a16="http://schemas.microsoft.com/office/drawing/2014/main" id="{146D0D4F-9DB7-4E5C-890F-2466B779B71F}"/>
              </a:ext>
            </a:extLst>
          </p:cNvPr>
          <p:cNvCxnSpPr>
            <a:cxnSpLocks/>
            <a:stCxn id="191" idx="3"/>
            <a:endCxn id="182" idx="7"/>
          </p:cNvCxnSpPr>
          <p:nvPr/>
        </p:nvCxnSpPr>
        <p:spPr>
          <a:xfrm flipH="1">
            <a:off x="2281849" y="1962108"/>
            <a:ext cx="74485" cy="1450293"/>
          </a:xfrm>
          <a:prstGeom prst="bentConnector4">
            <a:avLst>
              <a:gd name="adj1" fmla="val -306903"/>
              <a:gd name="adj2" fmla="val 10001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6" name="Connector: Curved 205">
            <a:extLst>
              <a:ext uri="{FF2B5EF4-FFF2-40B4-BE49-F238E27FC236}">
                <a16:creationId xmlns:a16="http://schemas.microsoft.com/office/drawing/2014/main" id="{B541BFFD-8F99-4475-882E-6BEBAD801EB4}"/>
              </a:ext>
            </a:extLst>
          </p:cNvPr>
          <p:cNvCxnSpPr>
            <a:cxnSpLocks/>
            <a:stCxn id="191" idx="1"/>
            <a:endCxn id="190" idx="1"/>
          </p:cNvCxnSpPr>
          <p:nvPr/>
        </p:nvCxnSpPr>
        <p:spPr>
          <a:xfrm rot="10800000" flipV="1">
            <a:off x="718989" y="1962107"/>
            <a:ext cx="10716" cy="483972"/>
          </a:xfrm>
          <a:prstGeom prst="bentConnector3">
            <a:avLst>
              <a:gd name="adj1" fmla="val 2233060"/>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3" name="Connector: Curved 212">
            <a:extLst>
              <a:ext uri="{FF2B5EF4-FFF2-40B4-BE49-F238E27FC236}">
                <a16:creationId xmlns:a16="http://schemas.microsoft.com/office/drawing/2014/main" id="{907E14A2-63E4-4190-9F94-BD8E13A6E20F}"/>
              </a:ext>
            </a:extLst>
          </p:cNvPr>
          <p:cNvCxnSpPr>
            <a:cxnSpLocks/>
            <a:stCxn id="359" idx="2"/>
            <a:endCxn id="636" idx="2"/>
          </p:cNvCxnSpPr>
          <p:nvPr/>
        </p:nvCxnSpPr>
        <p:spPr>
          <a:xfrm rot="10800000" flipH="1" flipV="1">
            <a:off x="720683" y="3537063"/>
            <a:ext cx="66818" cy="452286"/>
          </a:xfrm>
          <a:prstGeom prst="bentConnector3">
            <a:avLst>
              <a:gd name="adj1" fmla="val -200012"/>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45" name="Connector: Curved 244">
            <a:extLst>
              <a:ext uri="{FF2B5EF4-FFF2-40B4-BE49-F238E27FC236}">
                <a16:creationId xmlns:a16="http://schemas.microsoft.com/office/drawing/2014/main" id="{83491BF2-5228-4C59-B704-DF3690AF543C}"/>
              </a:ext>
            </a:extLst>
          </p:cNvPr>
          <p:cNvCxnSpPr>
            <a:cxnSpLocks/>
            <a:stCxn id="194" idx="1"/>
            <a:endCxn id="195" idx="2"/>
          </p:cNvCxnSpPr>
          <p:nvPr/>
        </p:nvCxnSpPr>
        <p:spPr>
          <a:xfrm rot="10800000" flipH="1" flipV="1">
            <a:off x="711601" y="2950664"/>
            <a:ext cx="18107" cy="1948316"/>
          </a:xfrm>
          <a:prstGeom prst="bentConnector3">
            <a:avLst>
              <a:gd name="adj1" fmla="val -1262565"/>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0241F5A-CD0E-4BFF-B01C-3EC52BB109E3}"/>
              </a:ext>
            </a:extLst>
          </p:cNvPr>
          <p:cNvSpPr txBox="1"/>
          <p:nvPr/>
        </p:nvSpPr>
        <p:spPr>
          <a:xfrm>
            <a:off x="3739639" y="1232978"/>
            <a:ext cx="2182468" cy="369460"/>
          </a:xfrm>
          <a:prstGeom prst="rect">
            <a:avLst/>
          </a:prstGeom>
          <a:noFill/>
        </p:spPr>
        <p:txBody>
          <a:bodyPr wrap="square" rtlCol="0">
            <a:spAutoFit/>
          </a:bodyPr>
          <a:lstStyle/>
          <a:p>
            <a:pPr defTabSz="914445">
              <a:defRPr/>
            </a:pPr>
            <a:r>
              <a:rPr lang="en-US" sz="1801" b="1" dirty="0">
                <a:solidFill>
                  <a:srgbClr val="4472C4"/>
                </a:solidFill>
                <a:latin typeface="Calibri" panose="020F0502020204030204"/>
              </a:rPr>
              <a:t>Infrastructure</a:t>
            </a:r>
            <a:r>
              <a:rPr lang="en-US" sz="1801" dirty="0">
                <a:solidFill>
                  <a:srgbClr val="4472C4"/>
                </a:solidFill>
                <a:latin typeface="Calibri" panose="020F0502020204030204"/>
              </a:rPr>
              <a:t> </a:t>
            </a:r>
            <a:r>
              <a:rPr lang="en-US" sz="1801" b="1" dirty="0">
                <a:solidFill>
                  <a:srgbClr val="4472C4"/>
                </a:solidFill>
                <a:latin typeface="Calibri" panose="020F0502020204030204"/>
              </a:rPr>
              <a:t>Asset</a:t>
            </a:r>
          </a:p>
        </p:txBody>
      </p:sp>
      <p:sp>
        <p:nvSpPr>
          <p:cNvPr id="6" name="Parallelogram 5">
            <a:extLst>
              <a:ext uri="{FF2B5EF4-FFF2-40B4-BE49-F238E27FC236}">
                <a16:creationId xmlns:a16="http://schemas.microsoft.com/office/drawing/2014/main" id="{3744451D-65B9-46C3-A36E-4AA0E9222534}"/>
              </a:ext>
            </a:extLst>
          </p:cNvPr>
          <p:cNvSpPr/>
          <p:nvPr/>
        </p:nvSpPr>
        <p:spPr>
          <a:xfrm>
            <a:off x="3965903" y="1666550"/>
            <a:ext cx="1626633" cy="438912"/>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Physical Attributes</a:t>
            </a:r>
          </a:p>
        </p:txBody>
      </p:sp>
      <p:sp>
        <p:nvSpPr>
          <p:cNvPr id="7" name="Parallelogram 6">
            <a:extLst>
              <a:ext uri="{FF2B5EF4-FFF2-40B4-BE49-F238E27FC236}">
                <a16:creationId xmlns:a16="http://schemas.microsoft.com/office/drawing/2014/main" id="{733AB1DA-410C-4340-A6D7-C311AFC689E1}"/>
              </a:ext>
            </a:extLst>
          </p:cNvPr>
          <p:cNvSpPr/>
          <p:nvPr/>
        </p:nvSpPr>
        <p:spPr>
          <a:xfrm>
            <a:off x="3947798" y="2240123"/>
            <a:ext cx="1662844" cy="434565"/>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Environmental Attributes</a:t>
            </a:r>
          </a:p>
        </p:txBody>
      </p:sp>
      <p:sp>
        <p:nvSpPr>
          <p:cNvPr id="8" name="Rectangle: Rounded Corners 7">
            <a:extLst>
              <a:ext uri="{FF2B5EF4-FFF2-40B4-BE49-F238E27FC236}">
                <a16:creationId xmlns:a16="http://schemas.microsoft.com/office/drawing/2014/main" id="{4F2909D7-34BB-4BEC-882F-2AECB67D05C0}"/>
              </a:ext>
            </a:extLst>
          </p:cNvPr>
          <p:cNvSpPr/>
          <p:nvPr/>
        </p:nvSpPr>
        <p:spPr>
          <a:xfrm>
            <a:off x="3965903" y="2800851"/>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Deterioration Rate</a:t>
            </a:r>
          </a:p>
        </p:txBody>
      </p:sp>
      <p:sp>
        <p:nvSpPr>
          <p:cNvPr id="15" name="Oval 14">
            <a:extLst>
              <a:ext uri="{FF2B5EF4-FFF2-40B4-BE49-F238E27FC236}">
                <a16:creationId xmlns:a16="http://schemas.microsoft.com/office/drawing/2014/main" id="{61F19A58-989C-457A-A0B5-68B90CB4C035}"/>
              </a:ext>
            </a:extLst>
          </p:cNvPr>
          <p:cNvSpPr/>
          <p:nvPr/>
        </p:nvSpPr>
        <p:spPr>
          <a:xfrm>
            <a:off x="3965903" y="3920444"/>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Risk</a:t>
            </a:r>
            <a:r>
              <a:rPr lang="en-US" sz="1001" dirty="0">
                <a:solidFill>
                  <a:prstClr val="black"/>
                </a:solidFill>
                <a:latin typeface="Calibri" panose="020F0502020204030204"/>
              </a:rPr>
              <a:t> </a:t>
            </a:r>
            <a:r>
              <a:rPr lang="en-US" sz="1100" dirty="0">
                <a:solidFill>
                  <a:prstClr val="black"/>
                </a:solidFill>
                <a:latin typeface="Calibri" panose="020F0502020204030204"/>
              </a:rPr>
              <a:t>(Consequence)</a:t>
            </a:r>
            <a:endParaRPr lang="en-US" sz="1001" dirty="0">
              <a:solidFill>
                <a:prstClr val="black"/>
              </a:solidFill>
              <a:latin typeface="Calibri" panose="020F0502020204030204"/>
            </a:endParaRPr>
          </a:p>
        </p:txBody>
      </p:sp>
      <p:sp>
        <p:nvSpPr>
          <p:cNvPr id="16" name="Oval 15">
            <a:extLst>
              <a:ext uri="{FF2B5EF4-FFF2-40B4-BE49-F238E27FC236}">
                <a16:creationId xmlns:a16="http://schemas.microsoft.com/office/drawing/2014/main" id="{3CC416F7-C74B-4B94-A80F-40F3ABABC897}"/>
              </a:ext>
            </a:extLst>
          </p:cNvPr>
          <p:cNvSpPr/>
          <p:nvPr/>
        </p:nvSpPr>
        <p:spPr>
          <a:xfrm>
            <a:off x="3965903" y="4544547"/>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Performance</a:t>
            </a:r>
          </a:p>
          <a:p>
            <a:pPr algn="ctr" defTabSz="914445">
              <a:defRPr/>
            </a:pPr>
            <a:r>
              <a:rPr lang="en-US" sz="1100" dirty="0">
                <a:solidFill>
                  <a:prstClr val="black"/>
                </a:solidFill>
                <a:latin typeface="Calibri" panose="020F0502020204030204"/>
              </a:rPr>
              <a:t>(Actual LOS)</a:t>
            </a:r>
            <a:endParaRPr lang="en-US" sz="800" dirty="0">
              <a:solidFill>
                <a:prstClr val="black"/>
              </a:solidFill>
              <a:latin typeface="Calibri" panose="020F0502020204030204"/>
            </a:endParaRPr>
          </a:p>
        </p:txBody>
      </p:sp>
      <p:sp>
        <p:nvSpPr>
          <p:cNvPr id="14" name="Oval 13">
            <a:extLst>
              <a:ext uri="{FF2B5EF4-FFF2-40B4-BE49-F238E27FC236}">
                <a16:creationId xmlns:a16="http://schemas.microsoft.com/office/drawing/2014/main" id="{8B6661D9-4A93-4467-9FA6-63B6941FC425}"/>
              </a:ext>
            </a:extLst>
          </p:cNvPr>
          <p:cNvSpPr/>
          <p:nvPr/>
        </p:nvSpPr>
        <p:spPr>
          <a:xfrm>
            <a:off x="3965903" y="3296342"/>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Condition Rating</a:t>
            </a:r>
          </a:p>
        </p:txBody>
      </p:sp>
      <p:sp>
        <p:nvSpPr>
          <p:cNvPr id="222" name="Rectangle 221">
            <a:extLst>
              <a:ext uri="{FF2B5EF4-FFF2-40B4-BE49-F238E27FC236}">
                <a16:creationId xmlns:a16="http://schemas.microsoft.com/office/drawing/2014/main" id="{CA6A54F4-6143-4268-9620-CFDD3BDFEB9C}"/>
              </a:ext>
            </a:extLst>
          </p:cNvPr>
          <p:cNvSpPr/>
          <p:nvPr/>
        </p:nvSpPr>
        <p:spPr>
          <a:xfrm>
            <a:off x="3518036" y="5046171"/>
            <a:ext cx="116795" cy="1857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23" name="Rectangle 222">
            <a:extLst>
              <a:ext uri="{FF2B5EF4-FFF2-40B4-BE49-F238E27FC236}">
                <a16:creationId xmlns:a16="http://schemas.microsoft.com/office/drawing/2014/main" id="{2FBF306B-1265-4927-BFB6-A34D00A2B9FF}"/>
              </a:ext>
            </a:extLst>
          </p:cNvPr>
          <p:cNvSpPr/>
          <p:nvPr/>
        </p:nvSpPr>
        <p:spPr>
          <a:xfrm>
            <a:off x="3739639" y="4946711"/>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71" name="Rectangle 170">
            <a:extLst>
              <a:ext uri="{FF2B5EF4-FFF2-40B4-BE49-F238E27FC236}">
                <a16:creationId xmlns:a16="http://schemas.microsoft.com/office/drawing/2014/main" id="{DF941AE9-B713-454D-A1F6-4AD72A5064A4}"/>
              </a:ext>
            </a:extLst>
          </p:cNvPr>
          <p:cNvSpPr/>
          <p:nvPr/>
        </p:nvSpPr>
        <p:spPr>
          <a:xfrm>
            <a:off x="9314867" y="3733526"/>
            <a:ext cx="111538" cy="18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73" name="Rectangle 172">
            <a:extLst>
              <a:ext uri="{FF2B5EF4-FFF2-40B4-BE49-F238E27FC236}">
                <a16:creationId xmlns:a16="http://schemas.microsoft.com/office/drawing/2014/main" id="{6150AAEE-9C3A-4000-8839-F08B104D44DF}"/>
              </a:ext>
            </a:extLst>
          </p:cNvPr>
          <p:cNvSpPr/>
          <p:nvPr/>
        </p:nvSpPr>
        <p:spPr>
          <a:xfrm>
            <a:off x="9315868" y="3170301"/>
            <a:ext cx="111538" cy="18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18" name="Oval 117">
            <a:extLst>
              <a:ext uri="{FF2B5EF4-FFF2-40B4-BE49-F238E27FC236}">
                <a16:creationId xmlns:a16="http://schemas.microsoft.com/office/drawing/2014/main" id="{59BC2D9E-9A5B-4304-B9EF-1E53A7C07747}"/>
              </a:ext>
            </a:extLst>
          </p:cNvPr>
          <p:cNvSpPr/>
          <p:nvPr/>
        </p:nvSpPr>
        <p:spPr>
          <a:xfrm>
            <a:off x="7483249" y="2694622"/>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25" name="Oval 124">
            <a:extLst>
              <a:ext uri="{FF2B5EF4-FFF2-40B4-BE49-F238E27FC236}">
                <a16:creationId xmlns:a16="http://schemas.microsoft.com/office/drawing/2014/main" id="{0638DCC8-4DBE-44AC-89BC-B03DF1C11580}"/>
              </a:ext>
            </a:extLst>
          </p:cNvPr>
          <p:cNvSpPr/>
          <p:nvPr/>
        </p:nvSpPr>
        <p:spPr>
          <a:xfrm>
            <a:off x="7464805" y="3272486"/>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33" name="Oval 132">
            <a:extLst>
              <a:ext uri="{FF2B5EF4-FFF2-40B4-BE49-F238E27FC236}">
                <a16:creationId xmlns:a16="http://schemas.microsoft.com/office/drawing/2014/main" id="{47D63696-6EF2-43D9-A739-FB4493B2A44C}"/>
              </a:ext>
            </a:extLst>
          </p:cNvPr>
          <p:cNvSpPr/>
          <p:nvPr/>
        </p:nvSpPr>
        <p:spPr>
          <a:xfrm>
            <a:off x="7564568" y="2836320"/>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9" name="Rectangle: Rounded Corners 38">
            <a:extLst>
              <a:ext uri="{FF2B5EF4-FFF2-40B4-BE49-F238E27FC236}">
                <a16:creationId xmlns:a16="http://schemas.microsoft.com/office/drawing/2014/main" id="{CBA60BD0-09A4-47CC-909F-C13990BC57C0}"/>
              </a:ext>
            </a:extLst>
          </p:cNvPr>
          <p:cNvSpPr/>
          <p:nvPr/>
        </p:nvSpPr>
        <p:spPr>
          <a:xfrm>
            <a:off x="6995522" y="1151580"/>
            <a:ext cx="2426329" cy="4730889"/>
          </a:xfrm>
          <a:prstGeom prst="roundRect">
            <a:avLst/>
          </a:prstGeom>
          <a:solidFill>
            <a:schemeClr val="bg1"/>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0" name="TextBox 39">
            <a:extLst>
              <a:ext uri="{FF2B5EF4-FFF2-40B4-BE49-F238E27FC236}">
                <a16:creationId xmlns:a16="http://schemas.microsoft.com/office/drawing/2014/main" id="{57A82F9F-88F4-4A3E-8577-7E47343320B4}"/>
              </a:ext>
            </a:extLst>
          </p:cNvPr>
          <p:cNvSpPr txBox="1"/>
          <p:nvPr/>
        </p:nvSpPr>
        <p:spPr>
          <a:xfrm>
            <a:off x="6995774" y="1194245"/>
            <a:ext cx="2426329" cy="369460"/>
          </a:xfrm>
          <a:prstGeom prst="rect">
            <a:avLst/>
          </a:prstGeom>
          <a:noFill/>
        </p:spPr>
        <p:txBody>
          <a:bodyPr wrap="square" rtlCol="0">
            <a:spAutoFit/>
          </a:bodyPr>
          <a:lstStyle/>
          <a:p>
            <a:pPr algn="ctr" defTabSz="914445">
              <a:defRPr/>
            </a:pPr>
            <a:r>
              <a:rPr lang="en-US" sz="1801" b="1" dirty="0">
                <a:solidFill>
                  <a:srgbClr val="70AD47"/>
                </a:solidFill>
                <a:latin typeface="Calibri" panose="020F0502020204030204"/>
              </a:rPr>
              <a:t>Infrastructure Owners</a:t>
            </a:r>
          </a:p>
        </p:txBody>
      </p:sp>
      <p:sp>
        <p:nvSpPr>
          <p:cNvPr id="24" name="Rectangle 23">
            <a:extLst>
              <a:ext uri="{FF2B5EF4-FFF2-40B4-BE49-F238E27FC236}">
                <a16:creationId xmlns:a16="http://schemas.microsoft.com/office/drawing/2014/main" id="{857E0CC4-3F06-44C8-859D-EEE634E60507}"/>
              </a:ext>
            </a:extLst>
          </p:cNvPr>
          <p:cNvSpPr/>
          <p:nvPr/>
        </p:nvSpPr>
        <p:spPr>
          <a:xfrm>
            <a:off x="7443249" y="3624069"/>
            <a:ext cx="1626633" cy="369332"/>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Objectives</a:t>
            </a:r>
          </a:p>
        </p:txBody>
      </p:sp>
      <p:sp>
        <p:nvSpPr>
          <p:cNvPr id="36" name="Parallelogram 35">
            <a:extLst>
              <a:ext uri="{FF2B5EF4-FFF2-40B4-BE49-F238E27FC236}">
                <a16:creationId xmlns:a16="http://schemas.microsoft.com/office/drawing/2014/main" id="{94899A9A-67D6-4411-9698-24348AE42FA1}"/>
              </a:ext>
            </a:extLst>
          </p:cNvPr>
          <p:cNvSpPr/>
          <p:nvPr/>
        </p:nvSpPr>
        <p:spPr>
          <a:xfrm>
            <a:off x="7425143" y="5330873"/>
            <a:ext cx="1662844" cy="369332"/>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Budget</a:t>
            </a:r>
          </a:p>
        </p:txBody>
      </p:sp>
      <p:cxnSp>
        <p:nvCxnSpPr>
          <p:cNvPr id="47" name="Connector: Curved 46">
            <a:extLst>
              <a:ext uri="{FF2B5EF4-FFF2-40B4-BE49-F238E27FC236}">
                <a16:creationId xmlns:a16="http://schemas.microsoft.com/office/drawing/2014/main" id="{307947B1-DFF6-4599-875A-608DE9142BD6}"/>
              </a:ext>
            </a:extLst>
          </p:cNvPr>
          <p:cNvCxnSpPr>
            <a:cxnSpLocks/>
            <a:stCxn id="36" idx="2"/>
            <a:endCxn id="2" idx="2"/>
          </p:cNvCxnSpPr>
          <p:nvPr/>
        </p:nvCxnSpPr>
        <p:spPr>
          <a:xfrm flipH="1" flipV="1">
            <a:off x="9013863" y="2562457"/>
            <a:ext cx="27957" cy="2953083"/>
          </a:xfrm>
          <a:prstGeom prst="bentConnector3">
            <a:avLst>
              <a:gd name="adj1" fmla="val -98278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80" name="Rectangle 179">
            <a:extLst>
              <a:ext uri="{FF2B5EF4-FFF2-40B4-BE49-F238E27FC236}">
                <a16:creationId xmlns:a16="http://schemas.microsoft.com/office/drawing/2014/main" id="{88D53935-8749-44F8-9C95-754561AF8EB1}"/>
              </a:ext>
            </a:extLst>
          </p:cNvPr>
          <p:cNvSpPr/>
          <p:nvPr/>
        </p:nvSpPr>
        <p:spPr>
          <a:xfrm>
            <a:off x="6938637" y="3133397"/>
            <a:ext cx="116795" cy="100718"/>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8" name="Parallelogram 27">
            <a:extLst>
              <a:ext uri="{FF2B5EF4-FFF2-40B4-BE49-F238E27FC236}">
                <a16:creationId xmlns:a16="http://schemas.microsoft.com/office/drawing/2014/main" id="{2ACC5785-FB84-4AF7-8D91-457A802AA7F8}"/>
              </a:ext>
            </a:extLst>
          </p:cNvPr>
          <p:cNvSpPr/>
          <p:nvPr/>
        </p:nvSpPr>
        <p:spPr>
          <a:xfrm>
            <a:off x="7425143" y="4694430"/>
            <a:ext cx="1662844" cy="434565"/>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Organizational Constraints</a:t>
            </a:r>
          </a:p>
        </p:txBody>
      </p:sp>
      <p:cxnSp>
        <p:nvCxnSpPr>
          <p:cNvPr id="172" name="Straight Connector 171">
            <a:extLst>
              <a:ext uri="{FF2B5EF4-FFF2-40B4-BE49-F238E27FC236}">
                <a16:creationId xmlns:a16="http://schemas.microsoft.com/office/drawing/2014/main" id="{308F8FBF-50D9-43F2-871C-1692E769C136}"/>
              </a:ext>
            </a:extLst>
          </p:cNvPr>
          <p:cNvCxnSpPr>
            <a:cxnSpLocks/>
          </p:cNvCxnSpPr>
          <p:nvPr/>
        </p:nvCxnSpPr>
        <p:spPr>
          <a:xfrm flipH="1" flipV="1">
            <a:off x="9033666" y="4911710"/>
            <a:ext cx="281204"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472F898E-6C99-47BC-90C8-6DABDDA14FFF}"/>
              </a:ext>
            </a:extLst>
          </p:cNvPr>
          <p:cNvCxnSpPr>
            <a:cxnSpLocks/>
          </p:cNvCxnSpPr>
          <p:nvPr/>
        </p:nvCxnSpPr>
        <p:spPr>
          <a:xfrm flipH="1" flipV="1">
            <a:off x="9069879" y="3808738"/>
            <a:ext cx="245991"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177" name="Rectangle 176">
            <a:extLst>
              <a:ext uri="{FF2B5EF4-FFF2-40B4-BE49-F238E27FC236}">
                <a16:creationId xmlns:a16="http://schemas.microsoft.com/office/drawing/2014/main" id="{3DC04674-8D03-4E33-96CF-46413516629C}"/>
              </a:ext>
            </a:extLst>
          </p:cNvPr>
          <p:cNvSpPr/>
          <p:nvPr/>
        </p:nvSpPr>
        <p:spPr>
          <a:xfrm>
            <a:off x="7349001" y="2885533"/>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98" name="Rectangle 297">
            <a:extLst>
              <a:ext uri="{FF2B5EF4-FFF2-40B4-BE49-F238E27FC236}">
                <a16:creationId xmlns:a16="http://schemas.microsoft.com/office/drawing/2014/main" id="{4D185609-3304-4207-8ECB-CD1805979CA1}"/>
              </a:ext>
            </a:extLst>
          </p:cNvPr>
          <p:cNvSpPr/>
          <p:nvPr/>
        </p:nvSpPr>
        <p:spPr>
          <a:xfrm>
            <a:off x="6938074" y="1730937"/>
            <a:ext cx="116795" cy="559170"/>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01" name="Rectangle 300">
            <a:extLst>
              <a:ext uri="{FF2B5EF4-FFF2-40B4-BE49-F238E27FC236}">
                <a16:creationId xmlns:a16="http://schemas.microsoft.com/office/drawing/2014/main" id="{08F944F5-975F-4424-89AC-504F5D5761C3}"/>
              </a:ext>
            </a:extLst>
          </p:cNvPr>
          <p:cNvSpPr/>
          <p:nvPr/>
        </p:nvSpPr>
        <p:spPr>
          <a:xfrm>
            <a:off x="6941156" y="3791680"/>
            <a:ext cx="116795"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02" name="Rectangle 301">
            <a:extLst>
              <a:ext uri="{FF2B5EF4-FFF2-40B4-BE49-F238E27FC236}">
                <a16:creationId xmlns:a16="http://schemas.microsoft.com/office/drawing/2014/main" id="{EDF0D6AF-43BE-4882-B407-AC01484C7F77}"/>
              </a:ext>
            </a:extLst>
          </p:cNvPr>
          <p:cNvSpPr/>
          <p:nvPr/>
        </p:nvSpPr>
        <p:spPr>
          <a:xfrm>
            <a:off x="9383096" y="3896309"/>
            <a:ext cx="116795"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303" name="Rectangle 302">
            <a:extLst>
              <a:ext uri="{FF2B5EF4-FFF2-40B4-BE49-F238E27FC236}">
                <a16:creationId xmlns:a16="http://schemas.microsoft.com/office/drawing/2014/main" id="{422D46B9-9315-4B5E-A0D1-802253AA1B63}"/>
              </a:ext>
            </a:extLst>
          </p:cNvPr>
          <p:cNvSpPr/>
          <p:nvPr/>
        </p:nvSpPr>
        <p:spPr>
          <a:xfrm>
            <a:off x="8044944" y="5845811"/>
            <a:ext cx="155452"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8" name="Rectangle 517">
            <a:extLst>
              <a:ext uri="{FF2B5EF4-FFF2-40B4-BE49-F238E27FC236}">
                <a16:creationId xmlns:a16="http://schemas.microsoft.com/office/drawing/2014/main" id="{2AED60EB-6C1E-4605-807B-F3B3A73407C2}"/>
              </a:ext>
            </a:extLst>
          </p:cNvPr>
          <p:cNvSpPr/>
          <p:nvPr/>
        </p:nvSpPr>
        <p:spPr>
          <a:xfrm>
            <a:off x="5939546" y="4694426"/>
            <a:ext cx="116795" cy="828654"/>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262" name="Connector: Curved 261">
            <a:extLst>
              <a:ext uri="{FF2B5EF4-FFF2-40B4-BE49-F238E27FC236}">
                <a16:creationId xmlns:a16="http://schemas.microsoft.com/office/drawing/2014/main" id="{2EBE5341-0E2F-4788-A0E0-117893E51B55}"/>
              </a:ext>
            </a:extLst>
          </p:cNvPr>
          <p:cNvCxnSpPr>
            <a:cxnSpLocks/>
            <a:stCxn id="195" idx="5"/>
            <a:endCxn id="36" idx="4"/>
          </p:cNvCxnSpPr>
          <p:nvPr/>
        </p:nvCxnSpPr>
        <p:spPr>
          <a:xfrm rot="16200000" flipH="1">
            <a:off x="4874755" y="2318395"/>
            <a:ext cx="625170" cy="6138443"/>
          </a:xfrm>
          <a:prstGeom prst="curvedConnector3">
            <a:avLst>
              <a:gd name="adj1" fmla="val 204938"/>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04" name="Rectangle 303">
            <a:extLst>
              <a:ext uri="{FF2B5EF4-FFF2-40B4-BE49-F238E27FC236}">
                <a16:creationId xmlns:a16="http://schemas.microsoft.com/office/drawing/2014/main" id="{B12E57E8-8315-4EB8-B27B-6DE99ED51FD7}"/>
              </a:ext>
            </a:extLst>
          </p:cNvPr>
          <p:cNvSpPr/>
          <p:nvPr/>
        </p:nvSpPr>
        <p:spPr>
          <a:xfrm>
            <a:off x="9290103" y="3912752"/>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7" name="Rectangle 516">
            <a:extLst>
              <a:ext uri="{FF2B5EF4-FFF2-40B4-BE49-F238E27FC236}">
                <a16:creationId xmlns:a16="http://schemas.microsoft.com/office/drawing/2014/main" id="{5BF542CC-8FC3-4792-9673-FD9B1BBF280C}"/>
              </a:ext>
            </a:extLst>
          </p:cNvPr>
          <p:cNvSpPr/>
          <p:nvPr/>
        </p:nvSpPr>
        <p:spPr>
          <a:xfrm>
            <a:off x="5932763" y="3369603"/>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81" name="Oval 80">
            <a:extLst>
              <a:ext uri="{FF2B5EF4-FFF2-40B4-BE49-F238E27FC236}">
                <a16:creationId xmlns:a16="http://schemas.microsoft.com/office/drawing/2014/main" id="{1C741760-E637-48D2-ADC7-5789F5DA21DC}"/>
              </a:ext>
            </a:extLst>
          </p:cNvPr>
          <p:cNvSpPr/>
          <p:nvPr/>
        </p:nvSpPr>
        <p:spPr>
          <a:xfrm>
            <a:off x="7513951" y="4186574"/>
            <a:ext cx="114348" cy="1143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9" name="Rectangle: Rounded Corners 28">
            <a:extLst>
              <a:ext uri="{FF2B5EF4-FFF2-40B4-BE49-F238E27FC236}">
                <a16:creationId xmlns:a16="http://schemas.microsoft.com/office/drawing/2014/main" id="{EC33689F-7AE7-4886-935F-B32B0A8A7564}"/>
              </a:ext>
            </a:extLst>
          </p:cNvPr>
          <p:cNvSpPr/>
          <p:nvPr/>
        </p:nvSpPr>
        <p:spPr>
          <a:xfrm>
            <a:off x="7444872" y="4159731"/>
            <a:ext cx="1626633"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Risk Tolerance</a:t>
            </a:r>
          </a:p>
        </p:txBody>
      </p:sp>
      <p:cxnSp>
        <p:nvCxnSpPr>
          <p:cNvPr id="169" name="Straight Connector 168">
            <a:extLst>
              <a:ext uri="{FF2B5EF4-FFF2-40B4-BE49-F238E27FC236}">
                <a16:creationId xmlns:a16="http://schemas.microsoft.com/office/drawing/2014/main" id="{7F989A8F-897E-440D-92E2-4B0C4D976A1A}"/>
              </a:ext>
            </a:extLst>
          </p:cNvPr>
          <p:cNvCxnSpPr>
            <a:cxnSpLocks/>
          </p:cNvCxnSpPr>
          <p:nvPr/>
        </p:nvCxnSpPr>
        <p:spPr>
          <a:xfrm flipH="1">
            <a:off x="9071503" y="4344396"/>
            <a:ext cx="238892"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32" name="Parallelogram 31">
            <a:extLst>
              <a:ext uri="{FF2B5EF4-FFF2-40B4-BE49-F238E27FC236}">
                <a16:creationId xmlns:a16="http://schemas.microsoft.com/office/drawing/2014/main" id="{F7E1045A-7419-49F2-AFF4-A9DCD8477866}"/>
              </a:ext>
            </a:extLst>
          </p:cNvPr>
          <p:cNvSpPr/>
          <p:nvPr/>
        </p:nvSpPr>
        <p:spPr>
          <a:xfrm>
            <a:off x="7413744" y="2963104"/>
            <a:ext cx="1662844" cy="434565"/>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Action Trigger Policy</a:t>
            </a:r>
          </a:p>
        </p:txBody>
      </p:sp>
      <p:sp>
        <p:nvSpPr>
          <p:cNvPr id="389" name="Hexagon 388">
            <a:extLst>
              <a:ext uri="{FF2B5EF4-FFF2-40B4-BE49-F238E27FC236}">
                <a16:creationId xmlns:a16="http://schemas.microsoft.com/office/drawing/2014/main" id="{2A61588B-7906-4E07-BD60-830CBDD844EA}"/>
              </a:ext>
            </a:extLst>
          </p:cNvPr>
          <p:cNvSpPr/>
          <p:nvPr/>
        </p:nvSpPr>
        <p:spPr>
          <a:xfrm>
            <a:off x="7455727" y="1618200"/>
            <a:ext cx="1626633" cy="501810"/>
          </a:xfrm>
          <a:prstGeom prst="hexagon">
            <a:avLst>
              <a:gd name="adj" fmla="val 26898"/>
              <a:gd name="vf" fmla="val 11547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Maintenance Activity</a:t>
            </a:r>
          </a:p>
        </p:txBody>
      </p:sp>
      <p:cxnSp>
        <p:nvCxnSpPr>
          <p:cNvPr id="436" name="Connector: Curved 46">
            <a:extLst>
              <a:ext uri="{FF2B5EF4-FFF2-40B4-BE49-F238E27FC236}">
                <a16:creationId xmlns:a16="http://schemas.microsoft.com/office/drawing/2014/main" id="{7220CA54-87B2-43DF-A9D2-01889FC04834}"/>
              </a:ext>
            </a:extLst>
          </p:cNvPr>
          <p:cNvCxnSpPr>
            <a:cxnSpLocks/>
            <a:stCxn id="32" idx="5"/>
            <a:endCxn id="448" idx="2"/>
          </p:cNvCxnSpPr>
          <p:nvPr/>
        </p:nvCxnSpPr>
        <p:spPr>
          <a:xfrm rot="10800000" flipH="1">
            <a:off x="7468065" y="2055453"/>
            <a:ext cx="65371" cy="1124932"/>
          </a:xfrm>
          <a:prstGeom prst="bentConnector3">
            <a:avLst>
              <a:gd name="adj1" fmla="val -257945"/>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034A4723-EABD-44CC-AB89-D02085CB7B7E}"/>
              </a:ext>
            </a:extLst>
          </p:cNvPr>
          <p:cNvCxnSpPr>
            <a:cxnSpLocks/>
          </p:cNvCxnSpPr>
          <p:nvPr/>
        </p:nvCxnSpPr>
        <p:spPr>
          <a:xfrm flipH="1" flipV="1">
            <a:off x="7290901" y="2519263"/>
            <a:ext cx="397966" cy="2901"/>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2" name="Parallelogram 1">
            <a:extLst>
              <a:ext uri="{FF2B5EF4-FFF2-40B4-BE49-F238E27FC236}">
                <a16:creationId xmlns:a16="http://schemas.microsoft.com/office/drawing/2014/main" id="{225F12AE-43DD-47E9-B814-52046F2E89F7}"/>
              </a:ext>
            </a:extLst>
          </p:cNvPr>
          <p:cNvSpPr/>
          <p:nvPr/>
        </p:nvSpPr>
        <p:spPr>
          <a:xfrm>
            <a:off x="7449956" y="2311546"/>
            <a:ext cx="1626633" cy="501810"/>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TAMP Activity Schedule</a:t>
            </a:r>
          </a:p>
        </p:txBody>
      </p:sp>
      <p:cxnSp>
        <p:nvCxnSpPr>
          <p:cNvPr id="458" name="Connector: Curved 46">
            <a:extLst>
              <a:ext uri="{FF2B5EF4-FFF2-40B4-BE49-F238E27FC236}">
                <a16:creationId xmlns:a16="http://schemas.microsoft.com/office/drawing/2014/main" id="{50598F2E-CA61-4EF3-A8C3-703CB53FADD1}"/>
              </a:ext>
            </a:extLst>
          </p:cNvPr>
          <p:cNvCxnSpPr>
            <a:cxnSpLocks/>
            <a:stCxn id="29" idx="1"/>
            <a:endCxn id="380" idx="2"/>
          </p:cNvCxnSpPr>
          <p:nvPr/>
        </p:nvCxnSpPr>
        <p:spPr>
          <a:xfrm rot="10800000">
            <a:off x="7433097" y="3347834"/>
            <a:ext cx="11772" cy="996564"/>
          </a:xfrm>
          <a:prstGeom prst="bentConnector3">
            <a:avLst>
              <a:gd name="adj1" fmla="val 204173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F7EE2D57-6665-4880-9BDB-BD480F28F91E}"/>
              </a:ext>
            </a:extLst>
          </p:cNvPr>
          <p:cNvCxnSpPr>
            <a:cxnSpLocks/>
          </p:cNvCxnSpPr>
          <p:nvPr/>
        </p:nvCxnSpPr>
        <p:spPr>
          <a:xfrm flipH="1">
            <a:off x="7209326" y="3952729"/>
            <a:ext cx="230987" cy="2"/>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480" name="Rectangle 479">
            <a:extLst>
              <a:ext uri="{FF2B5EF4-FFF2-40B4-BE49-F238E27FC236}">
                <a16:creationId xmlns:a16="http://schemas.microsoft.com/office/drawing/2014/main" id="{241EDA04-9C79-4240-8133-49FF03C86209}"/>
              </a:ext>
            </a:extLst>
          </p:cNvPr>
          <p:cNvSpPr/>
          <p:nvPr/>
        </p:nvSpPr>
        <p:spPr>
          <a:xfrm>
            <a:off x="7188107" y="3803001"/>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81" name="Rectangle 480">
            <a:extLst>
              <a:ext uri="{FF2B5EF4-FFF2-40B4-BE49-F238E27FC236}">
                <a16:creationId xmlns:a16="http://schemas.microsoft.com/office/drawing/2014/main" id="{9F48DBC9-E712-4D6C-8926-3A7B48DA4C5A}"/>
              </a:ext>
            </a:extLst>
          </p:cNvPr>
          <p:cNvSpPr/>
          <p:nvPr/>
        </p:nvSpPr>
        <p:spPr>
          <a:xfrm>
            <a:off x="6796171" y="3799741"/>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82" name="Rectangle 481">
            <a:extLst>
              <a:ext uri="{FF2B5EF4-FFF2-40B4-BE49-F238E27FC236}">
                <a16:creationId xmlns:a16="http://schemas.microsoft.com/office/drawing/2014/main" id="{5E8470DA-8EB5-4486-85CA-6005D7C5663A}"/>
              </a:ext>
            </a:extLst>
          </p:cNvPr>
          <p:cNvSpPr/>
          <p:nvPr/>
        </p:nvSpPr>
        <p:spPr>
          <a:xfrm>
            <a:off x="6502939" y="3806045"/>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498" name="Rectangle 497">
            <a:extLst>
              <a:ext uri="{FF2B5EF4-FFF2-40B4-BE49-F238E27FC236}">
                <a16:creationId xmlns:a16="http://schemas.microsoft.com/office/drawing/2014/main" id="{1A46FE84-52C3-4E2F-8A43-0453C84D974F}"/>
              </a:ext>
            </a:extLst>
          </p:cNvPr>
          <p:cNvSpPr/>
          <p:nvPr/>
        </p:nvSpPr>
        <p:spPr>
          <a:xfrm>
            <a:off x="6559646" y="3801071"/>
            <a:ext cx="94012" cy="773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1" name="Rectangle 500">
            <a:extLst>
              <a:ext uri="{FF2B5EF4-FFF2-40B4-BE49-F238E27FC236}">
                <a16:creationId xmlns:a16="http://schemas.microsoft.com/office/drawing/2014/main" id="{9878197C-2BEE-4A35-8CFE-E81745EE3F74}"/>
              </a:ext>
            </a:extLst>
          </p:cNvPr>
          <p:cNvSpPr/>
          <p:nvPr/>
        </p:nvSpPr>
        <p:spPr>
          <a:xfrm>
            <a:off x="3502100" y="2950694"/>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2" name="Rectangle 501">
            <a:extLst>
              <a:ext uri="{FF2B5EF4-FFF2-40B4-BE49-F238E27FC236}">
                <a16:creationId xmlns:a16="http://schemas.microsoft.com/office/drawing/2014/main" id="{82631841-B5C9-4996-B9B5-AD96E7A24500}"/>
              </a:ext>
            </a:extLst>
          </p:cNvPr>
          <p:cNvSpPr/>
          <p:nvPr/>
        </p:nvSpPr>
        <p:spPr>
          <a:xfrm>
            <a:off x="2686699" y="3960824"/>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3" name="Rectangle 502">
            <a:extLst>
              <a:ext uri="{FF2B5EF4-FFF2-40B4-BE49-F238E27FC236}">
                <a16:creationId xmlns:a16="http://schemas.microsoft.com/office/drawing/2014/main" id="{E2DD7132-C091-4A34-AF17-F392485DF267}"/>
              </a:ext>
            </a:extLst>
          </p:cNvPr>
          <p:cNvSpPr/>
          <p:nvPr/>
        </p:nvSpPr>
        <p:spPr>
          <a:xfrm>
            <a:off x="2683089" y="4805306"/>
            <a:ext cx="116795" cy="261237"/>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04" name="Rectangle 503">
            <a:extLst>
              <a:ext uri="{FF2B5EF4-FFF2-40B4-BE49-F238E27FC236}">
                <a16:creationId xmlns:a16="http://schemas.microsoft.com/office/drawing/2014/main" id="{47C17AB6-4146-4012-9BE8-2639EC2C4908}"/>
              </a:ext>
            </a:extLst>
          </p:cNvPr>
          <p:cNvSpPr/>
          <p:nvPr/>
        </p:nvSpPr>
        <p:spPr>
          <a:xfrm>
            <a:off x="2118614" y="5282483"/>
            <a:ext cx="155452" cy="80795"/>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289" name="Freeform: Shape 288">
            <a:extLst>
              <a:ext uri="{FF2B5EF4-FFF2-40B4-BE49-F238E27FC236}">
                <a16:creationId xmlns:a16="http://schemas.microsoft.com/office/drawing/2014/main" id="{D0F93FD3-B1AC-43AB-9C66-8338CA41FDDA}"/>
              </a:ext>
            </a:extLst>
          </p:cNvPr>
          <p:cNvSpPr/>
          <p:nvPr/>
        </p:nvSpPr>
        <p:spPr>
          <a:xfrm>
            <a:off x="2107057" y="3925797"/>
            <a:ext cx="8042789" cy="2452372"/>
          </a:xfrm>
          <a:custGeom>
            <a:avLst/>
            <a:gdLst>
              <a:gd name="connsiteX0" fmla="*/ 0 w 9231833"/>
              <a:gd name="connsiteY0" fmla="*/ 1781175 h 3651955"/>
              <a:gd name="connsiteX1" fmla="*/ 695325 w 9231833"/>
              <a:gd name="connsiteY1" fmla="*/ 2466975 h 3651955"/>
              <a:gd name="connsiteX2" fmla="*/ 2838450 w 9231833"/>
              <a:gd name="connsiteY2" fmla="*/ 3409950 h 3651955"/>
              <a:gd name="connsiteX3" fmla="*/ 6296025 w 9231833"/>
              <a:gd name="connsiteY3" fmla="*/ 3619500 h 3651955"/>
              <a:gd name="connsiteX4" fmla="*/ 8724900 w 9231833"/>
              <a:gd name="connsiteY4" fmla="*/ 2867025 h 3651955"/>
              <a:gd name="connsiteX5" fmla="*/ 9220200 w 9231833"/>
              <a:gd name="connsiteY5" fmla="*/ 1419225 h 3651955"/>
              <a:gd name="connsiteX6" fmla="*/ 8896350 w 9231833"/>
              <a:gd name="connsiteY6" fmla="*/ 323850 h 3651955"/>
              <a:gd name="connsiteX7" fmla="*/ 7086600 w 9231833"/>
              <a:gd name="connsiteY7" fmla="*/ 0 h 3651955"/>
              <a:gd name="connsiteX0" fmla="*/ 0 w 9232415"/>
              <a:gd name="connsiteY0" fmla="*/ 1733550 h 3604330"/>
              <a:gd name="connsiteX1" fmla="*/ 695325 w 9232415"/>
              <a:gd name="connsiteY1" fmla="*/ 2419350 h 3604330"/>
              <a:gd name="connsiteX2" fmla="*/ 2838450 w 9232415"/>
              <a:gd name="connsiteY2" fmla="*/ 3362325 h 3604330"/>
              <a:gd name="connsiteX3" fmla="*/ 6296025 w 9232415"/>
              <a:gd name="connsiteY3" fmla="*/ 3571875 h 3604330"/>
              <a:gd name="connsiteX4" fmla="*/ 8724900 w 9232415"/>
              <a:gd name="connsiteY4" fmla="*/ 2819400 h 3604330"/>
              <a:gd name="connsiteX5" fmla="*/ 9220200 w 9232415"/>
              <a:gd name="connsiteY5" fmla="*/ 1371600 h 3604330"/>
              <a:gd name="connsiteX6" fmla="*/ 8896350 w 9232415"/>
              <a:gd name="connsiteY6" fmla="*/ 276225 h 3604330"/>
              <a:gd name="connsiteX7" fmla="*/ 7058025 w 9232415"/>
              <a:gd name="connsiteY7" fmla="*/ 0 h 3604330"/>
              <a:gd name="connsiteX0" fmla="*/ 0 w 9231646"/>
              <a:gd name="connsiteY0" fmla="*/ 1733550 h 3604330"/>
              <a:gd name="connsiteX1" fmla="*/ 695325 w 9231646"/>
              <a:gd name="connsiteY1" fmla="*/ 2419350 h 3604330"/>
              <a:gd name="connsiteX2" fmla="*/ 2838450 w 9231646"/>
              <a:gd name="connsiteY2" fmla="*/ 3362325 h 3604330"/>
              <a:gd name="connsiteX3" fmla="*/ 6296025 w 9231646"/>
              <a:gd name="connsiteY3" fmla="*/ 3571875 h 3604330"/>
              <a:gd name="connsiteX4" fmla="*/ 8724900 w 9231646"/>
              <a:gd name="connsiteY4" fmla="*/ 2819400 h 3604330"/>
              <a:gd name="connsiteX5" fmla="*/ 9220200 w 9231646"/>
              <a:gd name="connsiteY5" fmla="*/ 1371600 h 3604330"/>
              <a:gd name="connsiteX6" fmla="*/ 8896350 w 9231646"/>
              <a:gd name="connsiteY6" fmla="*/ 276225 h 3604330"/>
              <a:gd name="connsiteX7" fmla="*/ 7096125 w 9231646"/>
              <a:gd name="connsiteY7" fmla="*/ 0 h 3604330"/>
              <a:gd name="connsiteX0" fmla="*/ 0 w 9232217"/>
              <a:gd name="connsiteY0" fmla="*/ 1728787 h 3599567"/>
              <a:gd name="connsiteX1" fmla="*/ 695325 w 9232217"/>
              <a:gd name="connsiteY1" fmla="*/ 2414587 h 3599567"/>
              <a:gd name="connsiteX2" fmla="*/ 2838450 w 9232217"/>
              <a:gd name="connsiteY2" fmla="*/ 3357562 h 3599567"/>
              <a:gd name="connsiteX3" fmla="*/ 6296025 w 9232217"/>
              <a:gd name="connsiteY3" fmla="*/ 3567112 h 3599567"/>
              <a:gd name="connsiteX4" fmla="*/ 8724900 w 9232217"/>
              <a:gd name="connsiteY4" fmla="*/ 2814637 h 3599567"/>
              <a:gd name="connsiteX5" fmla="*/ 9220200 w 9232217"/>
              <a:gd name="connsiteY5" fmla="*/ 1366837 h 3599567"/>
              <a:gd name="connsiteX6" fmla="*/ 8896350 w 9232217"/>
              <a:gd name="connsiteY6" fmla="*/ 271462 h 3599567"/>
              <a:gd name="connsiteX7" fmla="*/ 7067550 w 9232217"/>
              <a:gd name="connsiteY7" fmla="*/ 0 h 3599567"/>
              <a:gd name="connsiteX0" fmla="*/ 0 w 9232217"/>
              <a:gd name="connsiteY0" fmla="*/ 1728787 h 3471865"/>
              <a:gd name="connsiteX1" fmla="*/ 695325 w 9232217"/>
              <a:gd name="connsiteY1" fmla="*/ 2414587 h 3471865"/>
              <a:gd name="connsiteX2" fmla="*/ 2838450 w 9232217"/>
              <a:gd name="connsiteY2" fmla="*/ 3357562 h 3471865"/>
              <a:gd name="connsiteX3" fmla="*/ 6276975 w 9232217"/>
              <a:gd name="connsiteY3" fmla="*/ 3395662 h 3471865"/>
              <a:gd name="connsiteX4" fmla="*/ 8724900 w 9232217"/>
              <a:gd name="connsiteY4" fmla="*/ 2814637 h 3471865"/>
              <a:gd name="connsiteX5" fmla="*/ 9220200 w 9232217"/>
              <a:gd name="connsiteY5" fmla="*/ 1366837 h 3471865"/>
              <a:gd name="connsiteX6" fmla="*/ 8896350 w 9232217"/>
              <a:gd name="connsiteY6" fmla="*/ 271462 h 3471865"/>
              <a:gd name="connsiteX7" fmla="*/ 7067550 w 9232217"/>
              <a:gd name="connsiteY7" fmla="*/ 0 h 3471865"/>
              <a:gd name="connsiteX0" fmla="*/ 0 w 9255721"/>
              <a:gd name="connsiteY0" fmla="*/ 1728787 h 3486063"/>
              <a:gd name="connsiteX1" fmla="*/ 695325 w 9255721"/>
              <a:gd name="connsiteY1" fmla="*/ 2414587 h 3486063"/>
              <a:gd name="connsiteX2" fmla="*/ 2838450 w 9255721"/>
              <a:gd name="connsiteY2" fmla="*/ 3357562 h 3486063"/>
              <a:gd name="connsiteX3" fmla="*/ 6276975 w 9255721"/>
              <a:gd name="connsiteY3" fmla="*/ 3395662 h 3486063"/>
              <a:gd name="connsiteX4" fmla="*/ 8391525 w 9255721"/>
              <a:gd name="connsiteY4" fmla="*/ 2595562 h 3486063"/>
              <a:gd name="connsiteX5" fmla="*/ 9220200 w 9255721"/>
              <a:gd name="connsiteY5" fmla="*/ 1366837 h 3486063"/>
              <a:gd name="connsiteX6" fmla="*/ 8896350 w 9255721"/>
              <a:gd name="connsiteY6" fmla="*/ 271462 h 3486063"/>
              <a:gd name="connsiteX7" fmla="*/ 7067550 w 9255721"/>
              <a:gd name="connsiteY7" fmla="*/ 0 h 3486063"/>
              <a:gd name="connsiteX0" fmla="*/ 0 w 9022173"/>
              <a:gd name="connsiteY0" fmla="*/ 1728787 h 3486063"/>
              <a:gd name="connsiteX1" fmla="*/ 695325 w 9022173"/>
              <a:gd name="connsiteY1" fmla="*/ 2414587 h 3486063"/>
              <a:gd name="connsiteX2" fmla="*/ 2838450 w 9022173"/>
              <a:gd name="connsiteY2" fmla="*/ 3357562 h 3486063"/>
              <a:gd name="connsiteX3" fmla="*/ 6276975 w 9022173"/>
              <a:gd name="connsiteY3" fmla="*/ 3395662 h 3486063"/>
              <a:gd name="connsiteX4" fmla="*/ 8391525 w 9022173"/>
              <a:gd name="connsiteY4" fmla="*/ 2595562 h 3486063"/>
              <a:gd name="connsiteX5" fmla="*/ 8810625 w 9022173"/>
              <a:gd name="connsiteY5" fmla="*/ 1214437 h 3486063"/>
              <a:gd name="connsiteX6" fmla="*/ 8896350 w 9022173"/>
              <a:gd name="connsiteY6" fmla="*/ 271462 h 3486063"/>
              <a:gd name="connsiteX7" fmla="*/ 7067550 w 9022173"/>
              <a:gd name="connsiteY7" fmla="*/ 0 h 3486063"/>
              <a:gd name="connsiteX0" fmla="*/ 0 w 8811836"/>
              <a:gd name="connsiteY0" fmla="*/ 1728787 h 3486063"/>
              <a:gd name="connsiteX1" fmla="*/ 695325 w 8811836"/>
              <a:gd name="connsiteY1" fmla="*/ 2414587 h 3486063"/>
              <a:gd name="connsiteX2" fmla="*/ 2838450 w 8811836"/>
              <a:gd name="connsiteY2" fmla="*/ 3357562 h 3486063"/>
              <a:gd name="connsiteX3" fmla="*/ 6276975 w 8811836"/>
              <a:gd name="connsiteY3" fmla="*/ 3395662 h 3486063"/>
              <a:gd name="connsiteX4" fmla="*/ 8391525 w 8811836"/>
              <a:gd name="connsiteY4" fmla="*/ 2595562 h 3486063"/>
              <a:gd name="connsiteX5" fmla="*/ 8810625 w 8811836"/>
              <a:gd name="connsiteY5" fmla="*/ 1214437 h 3486063"/>
              <a:gd name="connsiteX6" fmla="*/ 8353425 w 8811836"/>
              <a:gd name="connsiteY6" fmla="*/ 204787 h 3486063"/>
              <a:gd name="connsiteX7" fmla="*/ 7067550 w 8811836"/>
              <a:gd name="connsiteY7" fmla="*/ 0 h 3486063"/>
              <a:gd name="connsiteX0" fmla="*/ 0 w 8697536"/>
              <a:gd name="connsiteY0" fmla="*/ 1705927 h 3486063"/>
              <a:gd name="connsiteX1" fmla="*/ 581025 w 8697536"/>
              <a:gd name="connsiteY1" fmla="*/ 2414587 h 3486063"/>
              <a:gd name="connsiteX2" fmla="*/ 2724150 w 8697536"/>
              <a:gd name="connsiteY2" fmla="*/ 3357562 h 3486063"/>
              <a:gd name="connsiteX3" fmla="*/ 6162675 w 8697536"/>
              <a:gd name="connsiteY3" fmla="*/ 3395662 h 3486063"/>
              <a:gd name="connsiteX4" fmla="*/ 8277225 w 8697536"/>
              <a:gd name="connsiteY4" fmla="*/ 2595562 h 3486063"/>
              <a:gd name="connsiteX5" fmla="*/ 8696325 w 8697536"/>
              <a:gd name="connsiteY5" fmla="*/ 1214437 h 3486063"/>
              <a:gd name="connsiteX6" fmla="*/ 8239125 w 8697536"/>
              <a:gd name="connsiteY6" fmla="*/ 204787 h 3486063"/>
              <a:gd name="connsiteX7" fmla="*/ 6953250 w 8697536"/>
              <a:gd name="connsiteY7" fmla="*/ 0 h 3486063"/>
              <a:gd name="connsiteX0" fmla="*/ 56 w 8697592"/>
              <a:gd name="connsiteY0" fmla="*/ 1705927 h 3486063"/>
              <a:gd name="connsiteX1" fmla="*/ 581081 w 8697592"/>
              <a:gd name="connsiteY1" fmla="*/ 2414587 h 3486063"/>
              <a:gd name="connsiteX2" fmla="*/ 2724206 w 8697592"/>
              <a:gd name="connsiteY2" fmla="*/ 3357562 h 3486063"/>
              <a:gd name="connsiteX3" fmla="*/ 6162731 w 8697592"/>
              <a:gd name="connsiteY3" fmla="*/ 3395662 h 3486063"/>
              <a:gd name="connsiteX4" fmla="*/ 8277281 w 8697592"/>
              <a:gd name="connsiteY4" fmla="*/ 2595562 h 3486063"/>
              <a:gd name="connsiteX5" fmla="*/ 8696381 w 8697592"/>
              <a:gd name="connsiteY5" fmla="*/ 1214437 h 3486063"/>
              <a:gd name="connsiteX6" fmla="*/ 8239181 w 8697592"/>
              <a:gd name="connsiteY6" fmla="*/ 204787 h 3486063"/>
              <a:gd name="connsiteX7" fmla="*/ 6953306 w 8697592"/>
              <a:gd name="connsiteY7" fmla="*/ 0 h 3486063"/>
              <a:gd name="connsiteX0" fmla="*/ 42 w 8750918"/>
              <a:gd name="connsiteY0" fmla="*/ 1172527 h 3486063"/>
              <a:gd name="connsiteX1" fmla="*/ 634407 w 8750918"/>
              <a:gd name="connsiteY1" fmla="*/ 2414587 h 3486063"/>
              <a:gd name="connsiteX2" fmla="*/ 2777532 w 8750918"/>
              <a:gd name="connsiteY2" fmla="*/ 3357562 h 3486063"/>
              <a:gd name="connsiteX3" fmla="*/ 6216057 w 8750918"/>
              <a:gd name="connsiteY3" fmla="*/ 3395662 h 3486063"/>
              <a:gd name="connsiteX4" fmla="*/ 8330607 w 8750918"/>
              <a:gd name="connsiteY4" fmla="*/ 2595562 h 3486063"/>
              <a:gd name="connsiteX5" fmla="*/ 8749707 w 8750918"/>
              <a:gd name="connsiteY5" fmla="*/ 1214437 h 3486063"/>
              <a:gd name="connsiteX6" fmla="*/ 8292507 w 8750918"/>
              <a:gd name="connsiteY6" fmla="*/ 204787 h 3486063"/>
              <a:gd name="connsiteX7" fmla="*/ 7006632 w 8750918"/>
              <a:gd name="connsiteY7" fmla="*/ 0 h 3486063"/>
              <a:gd name="connsiteX0" fmla="*/ 39 w 8766155"/>
              <a:gd name="connsiteY0" fmla="*/ 1172527 h 3486063"/>
              <a:gd name="connsiteX1" fmla="*/ 649644 w 8766155"/>
              <a:gd name="connsiteY1" fmla="*/ 2414587 h 3486063"/>
              <a:gd name="connsiteX2" fmla="*/ 2792769 w 8766155"/>
              <a:gd name="connsiteY2" fmla="*/ 3357562 h 3486063"/>
              <a:gd name="connsiteX3" fmla="*/ 6231294 w 8766155"/>
              <a:gd name="connsiteY3" fmla="*/ 3395662 h 3486063"/>
              <a:gd name="connsiteX4" fmla="*/ 8345844 w 8766155"/>
              <a:gd name="connsiteY4" fmla="*/ 2595562 h 3486063"/>
              <a:gd name="connsiteX5" fmla="*/ 8764944 w 8766155"/>
              <a:gd name="connsiteY5" fmla="*/ 1214437 h 3486063"/>
              <a:gd name="connsiteX6" fmla="*/ 8307744 w 8766155"/>
              <a:gd name="connsiteY6" fmla="*/ 204787 h 3486063"/>
              <a:gd name="connsiteX7" fmla="*/ 7021869 w 8766155"/>
              <a:gd name="connsiteY7" fmla="*/ 0 h 3486063"/>
              <a:gd name="connsiteX0" fmla="*/ 14 w 8766130"/>
              <a:gd name="connsiteY0" fmla="*/ 1172527 h 3509024"/>
              <a:gd name="connsiteX1" fmla="*/ 1000139 w 8766130"/>
              <a:gd name="connsiteY1" fmla="*/ 2041207 h 3509024"/>
              <a:gd name="connsiteX2" fmla="*/ 2792744 w 8766130"/>
              <a:gd name="connsiteY2" fmla="*/ 3357562 h 3509024"/>
              <a:gd name="connsiteX3" fmla="*/ 6231269 w 8766130"/>
              <a:gd name="connsiteY3" fmla="*/ 3395662 h 3509024"/>
              <a:gd name="connsiteX4" fmla="*/ 8345819 w 8766130"/>
              <a:gd name="connsiteY4" fmla="*/ 2595562 h 3509024"/>
              <a:gd name="connsiteX5" fmla="*/ 8764919 w 8766130"/>
              <a:gd name="connsiteY5" fmla="*/ 1214437 h 3509024"/>
              <a:gd name="connsiteX6" fmla="*/ 8307719 w 8766130"/>
              <a:gd name="connsiteY6" fmla="*/ 204787 h 3509024"/>
              <a:gd name="connsiteX7" fmla="*/ 7021844 w 8766130"/>
              <a:gd name="connsiteY7" fmla="*/ 0 h 3509024"/>
              <a:gd name="connsiteX0" fmla="*/ 28 w 8766144"/>
              <a:gd name="connsiteY0" fmla="*/ 1172527 h 3509024"/>
              <a:gd name="connsiteX1" fmla="*/ 1000153 w 8766144"/>
              <a:gd name="connsiteY1" fmla="*/ 2041207 h 3509024"/>
              <a:gd name="connsiteX2" fmla="*/ 2792758 w 8766144"/>
              <a:gd name="connsiteY2" fmla="*/ 3357562 h 3509024"/>
              <a:gd name="connsiteX3" fmla="*/ 6231283 w 8766144"/>
              <a:gd name="connsiteY3" fmla="*/ 3395662 h 3509024"/>
              <a:gd name="connsiteX4" fmla="*/ 8345833 w 8766144"/>
              <a:gd name="connsiteY4" fmla="*/ 2595562 h 3509024"/>
              <a:gd name="connsiteX5" fmla="*/ 8764933 w 8766144"/>
              <a:gd name="connsiteY5" fmla="*/ 1214437 h 3509024"/>
              <a:gd name="connsiteX6" fmla="*/ 8307733 w 8766144"/>
              <a:gd name="connsiteY6" fmla="*/ 204787 h 3509024"/>
              <a:gd name="connsiteX7" fmla="*/ 7021858 w 8766144"/>
              <a:gd name="connsiteY7" fmla="*/ 0 h 3509024"/>
              <a:gd name="connsiteX0" fmla="*/ 24 w 8766140"/>
              <a:gd name="connsiteY0" fmla="*/ 1172527 h 3397193"/>
              <a:gd name="connsiteX1" fmla="*/ 1000149 w 8766140"/>
              <a:gd name="connsiteY1" fmla="*/ 2041207 h 3397193"/>
              <a:gd name="connsiteX2" fmla="*/ 4088154 w 8766140"/>
              <a:gd name="connsiteY2" fmla="*/ 2405062 h 3397193"/>
              <a:gd name="connsiteX3" fmla="*/ 6231279 w 8766140"/>
              <a:gd name="connsiteY3" fmla="*/ 3395662 h 3397193"/>
              <a:gd name="connsiteX4" fmla="*/ 8345829 w 8766140"/>
              <a:gd name="connsiteY4" fmla="*/ 2595562 h 3397193"/>
              <a:gd name="connsiteX5" fmla="*/ 8764929 w 8766140"/>
              <a:gd name="connsiteY5" fmla="*/ 1214437 h 3397193"/>
              <a:gd name="connsiteX6" fmla="*/ 8307729 w 8766140"/>
              <a:gd name="connsiteY6" fmla="*/ 204787 h 3397193"/>
              <a:gd name="connsiteX7" fmla="*/ 7021854 w 8766140"/>
              <a:gd name="connsiteY7" fmla="*/ 0 h 3397193"/>
              <a:gd name="connsiteX0" fmla="*/ 24 w 8766140"/>
              <a:gd name="connsiteY0" fmla="*/ 1172527 h 3397193"/>
              <a:gd name="connsiteX1" fmla="*/ 1000149 w 8766140"/>
              <a:gd name="connsiteY1" fmla="*/ 2041207 h 3397193"/>
              <a:gd name="connsiteX2" fmla="*/ 4088154 w 8766140"/>
              <a:gd name="connsiteY2" fmla="*/ 2405062 h 3397193"/>
              <a:gd name="connsiteX3" fmla="*/ 6231279 w 8766140"/>
              <a:gd name="connsiteY3" fmla="*/ 3395662 h 3397193"/>
              <a:gd name="connsiteX4" fmla="*/ 8345829 w 8766140"/>
              <a:gd name="connsiteY4" fmla="*/ 2595562 h 3397193"/>
              <a:gd name="connsiteX5" fmla="*/ 8764929 w 8766140"/>
              <a:gd name="connsiteY5" fmla="*/ 1214437 h 3397193"/>
              <a:gd name="connsiteX6" fmla="*/ 8307729 w 8766140"/>
              <a:gd name="connsiteY6" fmla="*/ 204787 h 3397193"/>
              <a:gd name="connsiteX7" fmla="*/ 7021854 w 8766140"/>
              <a:gd name="connsiteY7" fmla="*/ 0 h 3397193"/>
              <a:gd name="connsiteX0" fmla="*/ 15 w 8766131"/>
              <a:gd name="connsiteY0" fmla="*/ 1172527 h 3396571"/>
              <a:gd name="connsiteX1" fmla="*/ 1000140 w 8766131"/>
              <a:gd name="connsiteY1" fmla="*/ 2041207 h 3396571"/>
              <a:gd name="connsiteX2" fmla="*/ 2914665 w 8766131"/>
              <a:gd name="connsiteY2" fmla="*/ 2450782 h 3396571"/>
              <a:gd name="connsiteX3" fmla="*/ 6231270 w 8766131"/>
              <a:gd name="connsiteY3" fmla="*/ 3395662 h 3396571"/>
              <a:gd name="connsiteX4" fmla="*/ 8345820 w 8766131"/>
              <a:gd name="connsiteY4" fmla="*/ 2595562 h 3396571"/>
              <a:gd name="connsiteX5" fmla="*/ 8764920 w 8766131"/>
              <a:gd name="connsiteY5" fmla="*/ 1214437 h 3396571"/>
              <a:gd name="connsiteX6" fmla="*/ 8307720 w 8766131"/>
              <a:gd name="connsiteY6" fmla="*/ 204787 h 3396571"/>
              <a:gd name="connsiteX7" fmla="*/ 7021845 w 8766131"/>
              <a:gd name="connsiteY7" fmla="*/ 0 h 3396571"/>
              <a:gd name="connsiteX0" fmla="*/ 15 w 8766131"/>
              <a:gd name="connsiteY0" fmla="*/ 1172527 h 3396571"/>
              <a:gd name="connsiteX1" fmla="*/ 1000140 w 8766131"/>
              <a:gd name="connsiteY1" fmla="*/ 2041207 h 3396571"/>
              <a:gd name="connsiteX2" fmla="*/ 2914665 w 8766131"/>
              <a:gd name="connsiteY2" fmla="*/ 2450782 h 3396571"/>
              <a:gd name="connsiteX3" fmla="*/ 6231270 w 8766131"/>
              <a:gd name="connsiteY3" fmla="*/ 3395662 h 3396571"/>
              <a:gd name="connsiteX4" fmla="*/ 8345820 w 8766131"/>
              <a:gd name="connsiteY4" fmla="*/ 2595562 h 3396571"/>
              <a:gd name="connsiteX5" fmla="*/ 8764920 w 8766131"/>
              <a:gd name="connsiteY5" fmla="*/ 1214437 h 3396571"/>
              <a:gd name="connsiteX6" fmla="*/ 8307720 w 8766131"/>
              <a:gd name="connsiteY6" fmla="*/ 204787 h 3396571"/>
              <a:gd name="connsiteX7" fmla="*/ 7021845 w 8766131"/>
              <a:gd name="connsiteY7" fmla="*/ 0 h 3396571"/>
              <a:gd name="connsiteX0" fmla="*/ 15 w 8794677"/>
              <a:gd name="connsiteY0" fmla="*/ 1172527 h 2634152"/>
              <a:gd name="connsiteX1" fmla="*/ 1000140 w 8794677"/>
              <a:gd name="connsiteY1" fmla="*/ 2041207 h 2634152"/>
              <a:gd name="connsiteX2" fmla="*/ 2914665 w 8794677"/>
              <a:gd name="connsiteY2" fmla="*/ 2450782 h 2634152"/>
              <a:gd name="connsiteX3" fmla="*/ 5133990 w 8794677"/>
              <a:gd name="connsiteY3" fmla="*/ 2267902 h 2634152"/>
              <a:gd name="connsiteX4" fmla="*/ 8345820 w 8794677"/>
              <a:gd name="connsiteY4" fmla="*/ 2595562 h 2634152"/>
              <a:gd name="connsiteX5" fmla="*/ 8764920 w 8794677"/>
              <a:gd name="connsiteY5" fmla="*/ 1214437 h 2634152"/>
              <a:gd name="connsiteX6" fmla="*/ 8307720 w 8794677"/>
              <a:gd name="connsiteY6" fmla="*/ 204787 h 2634152"/>
              <a:gd name="connsiteX7" fmla="*/ 7021845 w 8794677"/>
              <a:gd name="connsiteY7" fmla="*/ 0 h 2634152"/>
              <a:gd name="connsiteX0" fmla="*/ 15 w 8794677"/>
              <a:gd name="connsiteY0" fmla="*/ 1172527 h 2626944"/>
              <a:gd name="connsiteX1" fmla="*/ 1000140 w 8794677"/>
              <a:gd name="connsiteY1" fmla="*/ 2041207 h 2626944"/>
              <a:gd name="connsiteX2" fmla="*/ 2914665 w 8794677"/>
              <a:gd name="connsiteY2" fmla="*/ 2450782 h 2626944"/>
              <a:gd name="connsiteX3" fmla="*/ 5133990 w 8794677"/>
              <a:gd name="connsiteY3" fmla="*/ 2267902 h 2626944"/>
              <a:gd name="connsiteX4" fmla="*/ 8345820 w 8794677"/>
              <a:gd name="connsiteY4" fmla="*/ 2595562 h 2626944"/>
              <a:gd name="connsiteX5" fmla="*/ 8764920 w 8794677"/>
              <a:gd name="connsiteY5" fmla="*/ 1214437 h 2626944"/>
              <a:gd name="connsiteX6" fmla="*/ 8307720 w 8794677"/>
              <a:gd name="connsiteY6" fmla="*/ 204787 h 2626944"/>
              <a:gd name="connsiteX7" fmla="*/ 7021845 w 8794677"/>
              <a:gd name="connsiteY7" fmla="*/ 0 h 2626944"/>
              <a:gd name="connsiteX0" fmla="*/ 44 w 8794706"/>
              <a:gd name="connsiteY0" fmla="*/ 1172527 h 2626944"/>
              <a:gd name="connsiteX1" fmla="*/ 649649 w 8794706"/>
              <a:gd name="connsiteY1" fmla="*/ 1865947 h 2626944"/>
              <a:gd name="connsiteX2" fmla="*/ 2914694 w 8794706"/>
              <a:gd name="connsiteY2" fmla="*/ 2450782 h 2626944"/>
              <a:gd name="connsiteX3" fmla="*/ 5134019 w 8794706"/>
              <a:gd name="connsiteY3" fmla="*/ 2267902 h 2626944"/>
              <a:gd name="connsiteX4" fmla="*/ 8345849 w 8794706"/>
              <a:gd name="connsiteY4" fmla="*/ 2595562 h 2626944"/>
              <a:gd name="connsiteX5" fmla="*/ 8764949 w 8794706"/>
              <a:gd name="connsiteY5" fmla="*/ 1214437 h 2626944"/>
              <a:gd name="connsiteX6" fmla="*/ 8307749 w 8794706"/>
              <a:gd name="connsiteY6" fmla="*/ 204787 h 2626944"/>
              <a:gd name="connsiteX7" fmla="*/ 7021874 w 8794706"/>
              <a:gd name="connsiteY7" fmla="*/ 0 h 2626944"/>
              <a:gd name="connsiteX0" fmla="*/ 29 w 8794691"/>
              <a:gd name="connsiteY0" fmla="*/ 1172527 h 2626944"/>
              <a:gd name="connsiteX1" fmla="*/ 649634 w 8794691"/>
              <a:gd name="connsiteY1" fmla="*/ 1865947 h 2626944"/>
              <a:gd name="connsiteX2" fmla="*/ 2914679 w 8794691"/>
              <a:gd name="connsiteY2" fmla="*/ 2450782 h 2626944"/>
              <a:gd name="connsiteX3" fmla="*/ 5134004 w 8794691"/>
              <a:gd name="connsiteY3" fmla="*/ 2267902 h 2626944"/>
              <a:gd name="connsiteX4" fmla="*/ 8345834 w 8794691"/>
              <a:gd name="connsiteY4" fmla="*/ 2595562 h 2626944"/>
              <a:gd name="connsiteX5" fmla="*/ 8764934 w 8794691"/>
              <a:gd name="connsiteY5" fmla="*/ 1214437 h 2626944"/>
              <a:gd name="connsiteX6" fmla="*/ 8307734 w 8794691"/>
              <a:gd name="connsiteY6" fmla="*/ 204787 h 2626944"/>
              <a:gd name="connsiteX7" fmla="*/ 7021859 w 8794691"/>
              <a:gd name="connsiteY7" fmla="*/ 0 h 2626944"/>
              <a:gd name="connsiteX0" fmla="*/ 0 w 8794662"/>
              <a:gd name="connsiteY0" fmla="*/ 1172527 h 2626944"/>
              <a:gd name="connsiteX1" fmla="*/ 334492 w 8794662"/>
              <a:gd name="connsiteY1" fmla="*/ 160174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89712 w 8794662"/>
              <a:gd name="connsiteY1" fmla="*/ 155602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89712 w 8794662"/>
              <a:gd name="connsiteY1" fmla="*/ 155602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89712 w 8794662"/>
              <a:gd name="connsiteY1" fmla="*/ 155602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649605 w 8794662"/>
              <a:gd name="connsiteY2" fmla="*/ 186594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16305 w 8794662"/>
              <a:gd name="connsiteY2" fmla="*/ 19573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5440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21132 w 8794662"/>
              <a:gd name="connsiteY1" fmla="*/ 145696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74472 w 8794662"/>
              <a:gd name="connsiteY1" fmla="*/ 152554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74472 w 8794662"/>
              <a:gd name="connsiteY1" fmla="*/ 1525548 h 2626944"/>
              <a:gd name="connsiteX2" fmla="*/ 969645 w 8794662"/>
              <a:gd name="connsiteY2" fmla="*/ 2033587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174472 w 8794662"/>
              <a:gd name="connsiteY1" fmla="*/ 1525548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79222 w 8794662"/>
              <a:gd name="connsiteY1" fmla="*/ 1380292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79222 w 8794662"/>
              <a:gd name="connsiteY1" fmla="*/ 1380292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79222 w 8794662"/>
              <a:gd name="connsiteY1" fmla="*/ 1380292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88747 w 8794662"/>
              <a:gd name="connsiteY1" fmla="*/ 1411249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88747 w 8794662"/>
              <a:gd name="connsiteY1" fmla="*/ 1411249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794662"/>
              <a:gd name="connsiteY0" fmla="*/ 1172527 h 2626944"/>
              <a:gd name="connsiteX1" fmla="*/ 88747 w 8794662"/>
              <a:gd name="connsiteY1" fmla="*/ 1411249 h 2626944"/>
              <a:gd name="connsiteX2" fmla="*/ 1286352 w 8794662"/>
              <a:gd name="connsiteY2" fmla="*/ 2162175 h 2626944"/>
              <a:gd name="connsiteX3" fmla="*/ 2914650 w 8794662"/>
              <a:gd name="connsiteY3" fmla="*/ 2450782 h 2626944"/>
              <a:gd name="connsiteX4" fmla="*/ 5133975 w 8794662"/>
              <a:gd name="connsiteY4" fmla="*/ 2267902 h 2626944"/>
              <a:gd name="connsiteX5" fmla="*/ 8345805 w 8794662"/>
              <a:gd name="connsiteY5" fmla="*/ 2595562 h 2626944"/>
              <a:gd name="connsiteX6" fmla="*/ 8764905 w 8794662"/>
              <a:gd name="connsiteY6" fmla="*/ 1214437 h 2626944"/>
              <a:gd name="connsiteX7" fmla="*/ 8307705 w 8794662"/>
              <a:gd name="connsiteY7" fmla="*/ 204787 h 2626944"/>
              <a:gd name="connsiteX8" fmla="*/ 7021830 w 8794662"/>
              <a:gd name="connsiteY8" fmla="*/ 0 h 2626944"/>
              <a:gd name="connsiteX0" fmla="*/ 0 w 8801805"/>
              <a:gd name="connsiteY0" fmla="*/ 1153477 h 2626944"/>
              <a:gd name="connsiteX1" fmla="*/ 95890 w 8801805"/>
              <a:gd name="connsiteY1" fmla="*/ 1411249 h 2626944"/>
              <a:gd name="connsiteX2" fmla="*/ 1293495 w 8801805"/>
              <a:gd name="connsiteY2" fmla="*/ 2162175 h 2626944"/>
              <a:gd name="connsiteX3" fmla="*/ 2921793 w 8801805"/>
              <a:gd name="connsiteY3" fmla="*/ 2450782 h 2626944"/>
              <a:gd name="connsiteX4" fmla="*/ 5141118 w 8801805"/>
              <a:gd name="connsiteY4" fmla="*/ 2267902 h 2626944"/>
              <a:gd name="connsiteX5" fmla="*/ 8352948 w 8801805"/>
              <a:gd name="connsiteY5" fmla="*/ 2595562 h 2626944"/>
              <a:gd name="connsiteX6" fmla="*/ 8772048 w 8801805"/>
              <a:gd name="connsiteY6" fmla="*/ 1214437 h 2626944"/>
              <a:gd name="connsiteX7" fmla="*/ 8314848 w 8801805"/>
              <a:gd name="connsiteY7" fmla="*/ 204787 h 2626944"/>
              <a:gd name="connsiteX8" fmla="*/ 7028973 w 8801805"/>
              <a:gd name="connsiteY8" fmla="*/ 0 h 2626944"/>
              <a:gd name="connsiteX0" fmla="*/ 0 w 8813277"/>
              <a:gd name="connsiteY0" fmla="*/ 1153477 h 2452372"/>
              <a:gd name="connsiteX1" fmla="*/ 95890 w 8813277"/>
              <a:gd name="connsiteY1" fmla="*/ 1411249 h 2452372"/>
              <a:gd name="connsiteX2" fmla="*/ 1293495 w 8813277"/>
              <a:gd name="connsiteY2" fmla="*/ 2162175 h 2452372"/>
              <a:gd name="connsiteX3" fmla="*/ 2921793 w 8813277"/>
              <a:gd name="connsiteY3" fmla="*/ 2450782 h 2452372"/>
              <a:gd name="connsiteX4" fmla="*/ 5141118 w 8813277"/>
              <a:gd name="connsiteY4" fmla="*/ 2267902 h 2452372"/>
              <a:gd name="connsiteX5" fmla="*/ 7369968 w 8813277"/>
              <a:gd name="connsiteY5" fmla="*/ 2046922 h 2452372"/>
              <a:gd name="connsiteX6" fmla="*/ 8772048 w 8813277"/>
              <a:gd name="connsiteY6" fmla="*/ 1214437 h 2452372"/>
              <a:gd name="connsiteX7" fmla="*/ 8314848 w 8813277"/>
              <a:gd name="connsiteY7" fmla="*/ 204787 h 2452372"/>
              <a:gd name="connsiteX8" fmla="*/ 7028973 w 8813277"/>
              <a:gd name="connsiteY8" fmla="*/ 0 h 2452372"/>
              <a:gd name="connsiteX0" fmla="*/ 0 w 8426979"/>
              <a:gd name="connsiteY0" fmla="*/ 1153477 h 2452372"/>
              <a:gd name="connsiteX1" fmla="*/ 95890 w 8426979"/>
              <a:gd name="connsiteY1" fmla="*/ 1411249 h 2452372"/>
              <a:gd name="connsiteX2" fmla="*/ 1293495 w 8426979"/>
              <a:gd name="connsiteY2" fmla="*/ 2162175 h 2452372"/>
              <a:gd name="connsiteX3" fmla="*/ 2921793 w 8426979"/>
              <a:gd name="connsiteY3" fmla="*/ 2450782 h 2452372"/>
              <a:gd name="connsiteX4" fmla="*/ 5141118 w 8426979"/>
              <a:gd name="connsiteY4" fmla="*/ 2267902 h 2452372"/>
              <a:gd name="connsiteX5" fmla="*/ 7369968 w 8426979"/>
              <a:gd name="connsiteY5" fmla="*/ 2046922 h 2452372"/>
              <a:gd name="connsiteX6" fmla="*/ 8253888 w 8426979"/>
              <a:gd name="connsiteY6" fmla="*/ 1214437 h 2452372"/>
              <a:gd name="connsiteX7" fmla="*/ 8314848 w 8426979"/>
              <a:gd name="connsiteY7" fmla="*/ 204787 h 2452372"/>
              <a:gd name="connsiteX8" fmla="*/ 7028973 w 8426979"/>
              <a:gd name="connsiteY8" fmla="*/ 0 h 2452372"/>
              <a:gd name="connsiteX0" fmla="*/ 0 w 8276995"/>
              <a:gd name="connsiteY0" fmla="*/ 1153477 h 2452372"/>
              <a:gd name="connsiteX1" fmla="*/ 95890 w 8276995"/>
              <a:gd name="connsiteY1" fmla="*/ 1411249 h 2452372"/>
              <a:gd name="connsiteX2" fmla="*/ 1293495 w 8276995"/>
              <a:gd name="connsiteY2" fmla="*/ 2162175 h 2452372"/>
              <a:gd name="connsiteX3" fmla="*/ 2921793 w 8276995"/>
              <a:gd name="connsiteY3" fmla="*/ 2450782 h 2452372"/>
              <a:gd name="connsiteX4" fmla="*/ 5141118 w 8276995"/>
              <a:gd name="connsiteY4" fmla="*/ 2267902 h 2452372"/>
              <a:gd name="connsiteX5" fmla="*/ 7369968 w 8276995"/>
              <a:gd name="connsiteY5" fmla="*/ 2046922 h 2452372"/>
              <a:gd name="connsiteX6" fmla="*/ 8253888 w 8276995"/>
              <a:gd name="connsiteY6" fmla="*/ 1214437 h 2452372"/>
              <a:gd name="connsiteX7" fmla="*/ 7933848 w 8276995"/>
              <a:gd name="connsiteY7" fmla="*/ 174307 h 2452372"/>
              <a:gd name="connsiteX8" fmla="*/ 7028973 w 8276995"/>
              <a:gd name="connsiteY8" fmla="*/ 0 h 2452372"/>
              <a:gd name="connsiteX0" fmla="*/ 0 w 8042790"/>
              <a:gd name="connsiteY0" fmla="*/ 1153477 h 2452372"/>
              <a:gd name="connsiteX1" fmla="*/ 95890 w 8042790"/>
              <a:gd name="connsiteY1" fmla="*/ 1411249 h 2452372"/>
              <a:gd name="connsiteX2" fmla="*/ 1293495 w 8042790"/>
              <a:gd name="connsiteY2" fmla="*/ 2162175 h 2452372"/>
              <a:gd name="connsiteX3" fmla="*/ 2921793 w 8042790"/>
              <a:gd name="connsiteY3" fmla="*/ 2450782 h 2452372"/>
              <a:gd name="connsiteX4" fmla="*/ 5141118 w 8042790"/>
              <a:gd name="connsiteY4" fmla="*/ 2267902 h 2452372"/>
              <a:gd name="connsiteX5" fmla="*/ 7369968 w 8042790"/>
              <a:gd name="connsiteY5" fmla="*/ 2046922 h 2452372"/>
              <a:gd name="connsiteX6" fmla="*/ 7964328 w 8042790"/>
              <a:gd name="connsiteY6" fmla="*/ 1130617 h 2452372"/>
              <a:gd name="connsiteX7" fmla="*/ 7933848 w 8042790"/>
              <a:gd name="connsiteY7" fmla="*/ 174307 h 2452372"/>
              <a:gd name="connsiteX8" fmla="*/ 7028973 w 8042790"/>
              <a:gd name="connsiteY8" fmla="*/ 0 h 245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42790" h="2452372">
                <a:moveTo>
                  <a:pt x="0" y="1153477"/>
                </a:moveTo>
                <a:cubicBezTo>
                  <a:pt x="34317" y="1272639"/>
                  <a:pt x="8101" y="1255674"/>
                  <a:pt x="95890" y="1411249"/>
                </a:cubicBezTo>
                <a:cubicBezTo>
                  <a:pt x="344174" y="1793519"/>
                  <a:pt x="822511" y="1988919"/>
                  <a:pt x="1293495" y="2162175"/>
                </a:cubicBezTo>
                <a:cubicBezTo>
                  <a:pt x="1764479" y="2335431"/>
                  <a:pt x="2280523" y="2433161"/>
                  <a:pt x="2921793" y="2450782"/>
                </a:cubicBezTo>
                <a:cubicBezTo>
                  <a:pt x="3563064" y="2468403"/>
                  <a:pt x="4399756" y="2335212"/>
                  <a:pt x="5141118" y="2267902"/>
                </a:cubicBezTo>
                <a:cubicBezTo>
                  <a:pt x="5882480" y="2200592"/>
                  <a:pt x="6899433" y="2236470"/>
                  <a:pt x="7369968" y="2046922"/>
                </a:cubicBezTo>
                <a:cubicBezTo>
                  <a:pt x="7840503" y="1857375"/>
                  <a:pt x="7870348" y="1442719"/>
                  <a:pt x="7964328" y="1130617"/>
                </a:cubicBezTo>
                <a:cubicBezTo>
                  <a:pt x="8058308" y="818515"/>
                  <a:pt x="8089741" y="362743"/>
                  <a:pt x="7933848" y="174307"/>
                </a:cubicBezTo>
                <a:cubicBezTo>
                  <a:pt x="7777955" y="-14129"/>
                  <a:pt x="7756048" y="43656"/>
                  <a:pt x="7028973" y="0"/>
                </a:cubicBez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a:solidFill>
                <a:prstClr val="black"/>
              </a:solidFill>
              <a:latin typeface="Calibri" panose="020F0502020204030204"/>
            </a:endParaRPr>
          </a:p>
        </p:txBody>
      </p:sp>
      <p:sp>
        <p:nvSpPr>
          <p:cNvPr id="513" name="Rectangle 512">
            <a:extLst>
              <a:ext uri="{FF2B5EF4-FFF2-40B4-BE49-F238E27FC236}">
                <a16:creationId xmlns:a16="http://schemas.microsoft.com/office/drawing/2014/main" id="{0A152824-8FA8-44FD-ABAA-2D5CCF3ABD4B}"/>
              </a:ext>
            </a:extLst>
          </p:cNvPr>
          <p:cNvSpPr/>
          <p:nvPr/>
        </p:nvSpPr>
        <p:spPr>
          <a:xfrm rot="751135">
            <a:off x="3787900" y="3739280"/>
            <a:ext cx="45719" cy="950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4" name="Rectangle 513">
            <a:extLst>
              <a:ext uri="{FF2B5EF4-FFF2-40B4-BE49-F238E27FC236}">
                <a16:creationId xmlns:a16="http://schemas.microsoft.com/office/drawing/2014/main" id="{DF2C076C-EEDE-4BF6-990E-CD5DFEB5B14D}"/>
              </a:ext>
            </a:extLst>
          </p:cNvPr>
          <p:cNvSpPr/>
          <p:nvPr/>
        </p:nvSpPr>
        <p:spPr>
          <a:xfrm rot="21445662">
            <a:off x="3741685" y="5131342"/>
            <a:ext cx="45719"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15" name="Rectangle 514">
            <a:extLst>
              <a:ext uri="{FF2B5EF4-FFF2-40B4-BE49-F238E27FC236}">
                <a16:creationId xmlns:a16="http://schemas.microsoft.com/office/drawing/2014/main" id="{E7E75739-2849-493F-A740-C7464945A9B5}"/>
              </a:ext>
            </a:extLst>
          </p:cNvPr>
          <p:cNvSpPr/>
          <p:nvPr/>
        </p:nvSpPr>
        <p:spPr>
          <a:xfrm>
            <a:off x="5947700" y="1803790"/>
            <a:ext cx="116795" cy="121868"/>
          </a:xfrm>
          <a:prstGeom prst="rect">
            <a:avLst/>
          </a:prstGeom>
          <a:solidFill>
            <a:schemeClr val="bg1">
              <a:alpha val="5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21" name="Rectangle 520">
            <a:extLst>
              <a:ext uri="{FF2B5EF4-FFF2-40B4-BE49-F238E27FC236}">
                <a16:creationId xmlns:a16="http://schemas.microsoft.com/office/drawing/2014/main" id="{0E6F922F-623F-419A-9B5B-5FA18C9ABA39}"/>
              </a:ext>
            </a:extLst>
          </p:cNvPr>
          <p:cNvSpPr/>
          <p:nvPr/>
        </p:nvSpPr>
        <p:spPr>
          <a:xfrm rot="18458948">
            <a:off x="7073801" y="1846249"/>
            <a:ext cx="68274"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65" name="Connector: Curved 64">
            <a:extLst>
              <a:ext uri="{FF2B5EF4-FFF2-40B4-BE49-F238E27FC236}">
                <a16:creationId xmlns:a16="http://schemas.microsoft.com/office/drawing/2014/main" id="{D4E8D1E4-5471-4E0F-B4F6-A051F7829DD3}"/>
              </a:ext>
            </a:extLst>
          </p:cNvPr>
          <p:cNvCxnSpPr>
            <a:cxnSpLocks/>
            <a:stCxn id="389" idx="3"/>
            <a:endCxn id="116" idx="6"/>
          </p:cNvCxnSpPr>
          <p:nvPr/>
        </p:nvCxnSpPr>
        <p:spPr>
          <a:xfrm rot="10800000">
            <a:off x="5553870" y="1862479"/>
            <a:ext cx="1901861" cy="6628"/>
          </a:xfrm>
          <a:prstGeom prst="curvedConnector3">
            <a:avLst>
              <a:gd name="adj1" fmla="val 50000"/>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93" name="Oval 192">
            <a:extLst>
              <a:ext uri="{FF2B5EF4-FFF2-40B4-BE49-F238E27FC236}">
                <a16:creationId xmlns:a16="http://schemas.microsoft.com/office/drawing/2014/main" id="{AD0BD66F-8AD4-4364-BC7D-61DBA8B1F9B8}"/>
              </a:ext>
            </a:extLst>
          </p:cNvPr>
          <p:cNvSpPr/>
          <p:nvPr/>
        </p:nvSpPr>
        <p:spPr>
          <a:xfrm>
            <a:off x="692511" y="3295222"/>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Route Choice</a:t>
            </a:r>
          </a:p>
        </p:txBody>
      </p:sp>
      <p:cxnSp>
        <p:nvCxnSpPr>
          <p:cNvPr id="523" name="Connector: Elbow 522">
            <a:extLst>
              <a:ext uri="{FF2B5EF4-FFF2-40B4-BE49-F238E27FC236}">
                <a16:creationId xmlns:a16="http://schemas.microsoft.com/office/drawing/2014/main" id="{E306C8CB-CA29-460D-864D-43E59B96A7B9}"/>
              </a:ext>
            </a:extLst>
          </p:cNvPr>
          <p:cNvCxnSpPr>
            <a:stCxn id="113" idx="6"/>
            <a:endCxn id="8" idx="3"/>
          </p:cNvCxnSpPr>
          <p:nvPr/>
        </p:nvCxnSpPr>
        <p:spPr>
          <a:xfrm>
            <a:off x="5484064" y="2051812"/>
            <a:ext cx="108469" cy="933700"/>
          </a:xfrm>
          <a:prstGeom prst="bentConnector3">
            <a:avLst>
              <a:gd name="adj1" fmla="val 255136"/>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25" name="Straight Connector 524">
            <a:extLst>
              <a:ext uri="{FF2B5EF4-FFF2-40B4-BE49-F238E27FC236}">
                <a16:creationId xmlns:a16="http://schemas.microsoft.com/office/drawing/2014/main" id="{76171947-2257-4548-BC4A-40B793E8B6A7}"/>
              </a:ext>
            </a:extLst>
          </p:cNvPr>
          <p:cNvCxnSpPr>
            <a:cxnSpLocks/>
            <a:endCxn id="7" idx="2"/>
          </p:cNvCxnSpPr>
          <p:nvPr/>
        </p:nvCxnSpPr>
        <p:spPr>
          <a:xfrm flipH="1">
            <a:off x="5556319" y="2453164"/>
            <a:ext cx="198814" cy="4240"/>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cxnSp>
        <p:nvCxnSpPr>
          <p:cNvPr id="531" name="Connector: Elbow 530">
            <a:extLst>
              <a:ext uri="{FF2B5EF4-FFF2-40B4-BE49-F238E27FC236}">
                <a16:creationId xmlns:a16="http://schemas.microsoft.com/office/drawing/2014/main" id="{AF9C439F-1A91-4920-968C-6E6FC0F4A83F}"/>
              </a:ext>
            </a:extLst>
          </p:cNvPr>
          <p:cNvCxnSpPr>
            <a:cxnSpLocks/>
            <a:stCxn id="532" idx="6"/>
            <a:endCxn id="132" idx="6"/>
          </p:cNvCxnSpPr>
          <p:nvPr/>
        </p:nvCxnSpPr>
        <p:spPr>
          <a:xfrm flipH="1">
            <a:off x="5534592" y="3073596"/>
            <a:ext cx="56263" cy="364564"/>
          </a:xfrm>
          <a:prstGeom prst="bentConnector3">
            <a:avLst>
              <a:gd name="adj1" fmla="val -406306"/>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34" name="Connector: Elbow 533">
            <a:extLst>
              <a:ext uri="{FF2B5EF4-FFF2-40B4-BE49-F238E27FC236}">
                <a16:creationId xmlns:a16="http://schemas.microsoft.com/office/drawing/2014/main" id="{F9D90DAE-881B-40A6-ACFE-380DF04400AB}"/>
              </a:ext>
            </a:extLst>
          </p:cNvPr>
          <p:cNvCxnSpPr>
            <a:cxnSpLocks/>
            <a:stCxn id="535" idx="2"/>
            <a:endCxn id="15" idx="2"/>
          </p:cNvCxnSpPr>
          <p:nvPr/>
        </p:nvCxnSpPr>
        <p:spPr>
          <a:xfrm rot="10800000" flipV="1">
            <a:off x="3965902" y="1866331"/>
            <a:ext cx="58421" cy="2303088"/>
          </a:xfrm>
          <a:prstGeom prst="bentConnector3">
            <a:avLst>
              <a:gd name="adj1" fmla="val 434229"/>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39" name="Straight Connector 538">
            <a:extLst>
              <a:ext uri="{FF2B5EF4-FFF2-40B4-BE49-F238E27FC236}">
                <a16:creationId xmlns:a16="http://schemas.microsoft.com/office/drawing/2014/main" id="{41A6A673-9A27-41D6-A2EE-1CCA6650BF4E}"/>
              </a:ext>
            </a:extLst>
          </p:cNvPr>
          <p:cNvCxnSpPr>
            <a:cxnSpLocks/>
            <a:stCxn id="7" idx="5"/>
          </p:cNvCxnSpPr>
          <p:nvPr/>
        </p:nvCxnSpPr>
        <p:spPr>
          <a:xfrm flipH="1">
            <a:off x="3778135" y="2457402"/>
            <a:ext cx="223982" cy="0"/>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AEFE20F2-4BAA-4E57-B952-68883AD6C3F5}"/>
              </a:ext>
            </a:extLst>
          </p:cNvPr>
          <p:cNvSpPr/>
          <p:nvPr/>
        </p:nvSpPr>
        <p:spPr>
          <a:xfrm>
            <a:off x="3715074" y="2966623"/>
            <a:ext cx="114804" cy="63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545" name="Rectangle 544">
            <a:extLst>
              <a:ext uri="{FF2B5EF4-FFF2-40B4-BE49-F238E27FC236}">
                <a16:creationId xmlns:a16="http://schemas.microsoft.com/office/drawing/2014/main" id="{B7894133-B075-4DA9-BFC3-0F4CA2211F33}"/>
              </a:ext>
            </a:extLst>
          </p:cNvPr>
          <p:cNvSpPr/>
          <p:nvPr/>
        </p:nvSpPr>
        <p:spPr>
          <a:xfrm>
            <a:off x="3753355" y="3505192"/>
            <a:ext cx="114804" cy="63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544" name="Connector: Elbow 543">
            <a:extLst>
              <a:ext uri="{FF2B5EF4-FFF2-40B4-BE49-F238E27FC236}">
                <a16:creationId xmlns:a16="http://schemas.microsoft.com/office/drawing/2014/main" id="{A50F6671-DC78-4417-A317-71D0C1E260E0}"/>
              </a:ext>
            </a:extLst>
          </p:cNvPr>
          <p:cNvCxnSpPr>
            <a:stCxn id="14" idx="2"/>
            <a:endCxn id="16" idx="2"/>
          </p:cNvCxnSpPr>
          <p:nvPr/>
        </p:nvCxnSpPr>
        <p:spPr>
          <a:xfrm rot="10800000" flipV="1">
            <a:off x="3965901" y="3545313"/>
            <a:ext cx="12700" cy="1248206"/>
          </a:xfrm>
          <a:prstGeom prst="bentConnector3">
            <a:avLst>
              <a:gd name="adj1" fmla="val 2575000"/>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51" name="Connector: Elbow 550">
            <a:extLst>
              <a:ext uri="{FF2B5EF4-FFF2-40B4-BE49-F238E27FC236}">
                <a16:creationId xmlns:a16="http://schemas.microsoft.com/office/drawing/2014/main" id="{7D057E7B-743B-48FA-9817-0246A3FC9776}"/>
              </a:ext>
            </a:extLst>
          </p:cNvPr>
          <p:cNvCxnSpPr>
            <a:cxnSpLocks/>
            <a:stCxn id="163" idx="6"/>
            <a:endCxn id="15" idx="6"/>
          </p:cNvCxnSpPr>
          <p:nvPr/>
        </p:nvCxnSpPr>
        <p:spPr>
          <a:xfrm>
            <a:off x="5501074" y="3658939"/>
            <a:ext cx="91460" cy="510480"/>
          </a:xfrm>
          <a:prstGeom prst="bentConnector3">
            <a:avLst>
              <a:gd name="adj1" fmla="val 336928"/>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560" name="Freeform: Shape 559">
            <a:extLst>
              <a:ext uri="{FF2B5EF4-FFF2-40B4-BE49-F238E27FC236}">
                <a16:creationId xmlns:a16="http://schemas.microsoft.com/office/drawing/2014/main" id="{322E1171-6175-4C8B-A54D-BDF9C59A4262}"/>
              </a:ext>
            </a:extLst>
          </p:cNvPr>
          <p:cNvSpPr/>
          <p:nvPr/>
        </p:nvSpPr>
        <p:spPr>
          <a:xfrm>
            <a:off x="5598133" y="1862321"/>
            <a:ext cx="1864517" cy="1685621"/>
          </a:xfrm>
          <a:custGeom>
            <a:avLst/>
            <a:gdLst>
              <a:gd name="connsiteX0" fmla="*/ 1828800 w 1828800"/>
              <a:gd name="connsiteY0" fmla="*/ 150334 h 1958954"/>
              <a:gd name="connsiteX1" fmla="*/ 830580 w 1828800"/>
              <a:gd name="connsiteY1" fmla="*/ 157954 h 1958954"/>
              <a:gd name="connsiteX2" fmla="*/ 617220 w 1828800"/>
              <a:gd name="connsiteY2" fmla="*/ 1773394 h 1958954"/>
              <a:gd name="connsiteX3" fmla="*/ 0 w 1828800"/>
              <a:gd name="connsiteY3" fmla="*/ 1857214 h 1958954"/>
              <a:gd name="connsiteX0" fmla="*/ 1828800 w 1828800"/>
              <a:gd name="connsiteY0" fmla="*/ 126676 h 1856328"/>
              <a:gd name="connsiteX1" fmla="*/ 830580 w 1828800"/>
              <a:gd name="connsiteY1" fmla="*/ 134296 h 1856328"/>
              <a:gd name="connsiteX2" fmla="*/ 701040 w 1828800"/>
              <a:gd name="connsiteY2" fmla="*/ 1406836 h 1856328"/>
              <a:gd name="connsiteX3" fmla="*/ 0 w 1828800"/>
              <a:gd name="connsiteY3" fmla="*/ 1833556 h 1856328"/>
              <a:gd name="connsiteX0" fmla="*/ 1828800 w 1828800"/>
              <a:gd name="connsiteY0" fmla="*/ 126676 h 1833556"/>
              <a:gd name="connsiteX1" fmla="*/ 830580 w 1828800"/>
              <a:gd name="connsiteY1" fmla="*/ 134296 h 1833556"/>
              <a:gd name="connsiteX2" fmla="*/ 701040 w 1828800"/>
              <a:gd name="connsiteY2" fmla="*/ 1406836 h 1833556"/>
              <a:gd name="connsiteX3" fmla="*/ 0 w 1828800"/>
              <a:gd name="connsiteY3" fmla="*/ 1833556 h 1833556"/>
              <a:gd name="connsiteX0" fmla="*/ 1828800 w 1828800"/>
              <a:gd name="connsiteY0" fmla="*/ 151935 h 1939815"/>
              <a:gd name="connsiteX1" fmla="*/ 830580 w 1828800"/>
              <a:gd name="connsiteY1" fmla="*/ 159555 h 1939815"/>
              <a:gd name="connsiteX2" fmla="*/ 685800 w 1828800"/>
              <a:gd name="connsiteY2" fmla="*/ 1797855 h 1939815"/>
              <a:gd name="connsiteX3" fmla="*/ 0 w 1828800"/>
              <a:gd name="connsiteY3" fmla="*/ 1858815 h 1939815"/>
              <a:gd name="connsiteX0" fmla="*/ 1828800 w 1828800"/>
              <a:gd name="connsiteY0" fmla="*/ 151935 h 1858815"/>
              <a:gd name="connsiteX1" fmla="*/ 830580 w 1828800"/>
              <a:gd name="connsiteY1" fmla="*/ 159555 h 1858815"/>
              <a:gd name="connsiteX2" fmla="*/ 685800 w 1828800"/>
              <a:gd name="connsiteY2" fmla="*/ 1797855 h 1858815"/>
              <a:gd name="connsiteX3" fmla="*/ 0 w 1828800"/>
              <a:gd name="connsiteY3" fmla="*/ 1858815 h 1858815"/>
              <a:gd name="connsiteX0" fmla="*/ 1828800 w 1828800"/>
              <a:gd name="connsiteY0" fmla="*/ 155145 h 1862025"/>
              <a:gd name="connsiteX1" fmla="*/ 830580 w 1828800"/>
              <a:gd name="connsiteY1" fmla="*/ 162765 h 1862025"/>
              <a:gd name="connsiteX2" fmla="*/ 685800 w 1828800"/>
              <a:gd name="connsiteY2" fmla="*/ 1846785 h 1862025"/>
              <a:gd name="connsiteX3" fmla="*/ 0 w 1828800"/>
              <a:gd name="connsiteY3" fmla="*/ 1862025 h 1862025"/>
              <a:gd name="connsiteX0" fmla="*/ 1828800 w 1828800"/>
              <a:gd name="connsiteY0" fmla="*/ 155145 h 1862025"/>
              <a:gd name="connsiteX1" fmla="*/ 830580 w 1828800"/>
              <a:gd name="connsiteY1" fmla="*/ 162765 h 1862025"/>
              <a:gd name="connsiteX2" fmla="*/ 685800 w 1828800"/>
              <a:gd name="connsiteY2" fmla="*/ 1846785 h 1862025"/>
              <a:gd name="connsiteX3" fmla="*/ 0 w 1828800"/>
              <a:gd name="connsiteY3" fmla="*/ 1862025 h 1862025"/>
              <a:gd name="connsiteX0" fmla="*/ 1828800 w 1828800"/>
              <a:gd name="connsiteY0" fmla="*/ 155145 h 1862025"/>
              <a:gd name="connsiteX1" fmla="*/ 830580 w 1828800"/>
              <a:gd name="connsiteY1" fmla="*/ 162765 h 1862025"/>
              <a:gd name="connsiteX2" fmla="*/ 765810 w 1828800"/>
              <a:gd name="connsiteY2" fmla="*/ 856662 h 1862025"/>
              <a:gd name="connsiteX3" fmla="*/ 685800 w 1828800"/>
              <a:gd name="connsiteY3" fmla="*/ 1846785 h 1862025"/>
              <a:gd name="connsiteX4" fmla="*/ 0 w 1828800"/>
              <a:gd name="connsiteY4" fmla="*/ 1862025 h 1862025"/>
              <a:gd name="connsiteX0" fmla="*/ 1828800 w 1828800"/>
              <a:gd name="connsiteY0" fmla="*/ 155145 h 1862025"/>
              <a:gd name="connsiteX1" fmla="*/ 830580 w 1828800"/>
              <a:gd name="connsiteY1" fmla="*/ 162765 h 1862025"/>
              <a:gd name="connsiteX2" fmla="*/ 765810 w 1828800"/>
              <a:gd name="connsiteY2" fmla="*/ 856662 h 1862025"/>
              <a:gd name="connsiteX3" fmla="*/ 685800 w 1828800"/>
              <a:gd name="connsiteY3" fmla="*/ 1846785 h 1862025"/>
              <a:gd name="connsiteX4" fmla="*/ 0 w 1828800"/>
              <a:gd name="connsiteY4" fmla="*/ 1862025 h 1862025"/>
              <a:gd name="connsiteX0" fmla="*/ 1828800 w 1828800"/>
              <a:gd name="connsiteY0" fmla="*/ 155145 h 1863379"/>
              <a:gd name="connsiteX1" fmla="*/ 830580 w 1828800"/>
              <a:gd name="connsiteY1" fmla="*/ 162765 h 1863379"/>
              <a:gd name="connsiteX2" fmla="*/ 765810 w 1828800"/>
              <a:gd name="connsiteY2" fmla="*/ 856662 h 1863379"/>
              <a:gd name="connsiteX3" fmla="*/ 685800 w 1828800"/>
              <a:gd name="connsiteY3" fmla="*/ 1846785 h 1863379"/>
              <a:gd name="connsiteX4" fmla="*/ 0 w 1828800"/>
              <a:gd name="connsiteY4" fmla="*/ 1862025 h 1863379"/>
              <a:gd name="connsiteX0" fmla="*/ 1828800 w 1828800"/>
              <a:gd name="connsiteY0" fmla="*/ 155145 h 1869524"/>
              <a:gd name="connsiteX1" fmla="*/ 830580 w 1828800"/>
              <a:gd name="connsiteY1" fmla="*/ 162765 h 1869524"/>
              <a:gd name="connsiteX2" fmla="*/ 765810 w 1828800"/>
              <a:gd name="connsiteY2" fmla="*/ 856662 h 1869524"/>
              <a:gd name="connsiteX3" fmla="*/ 685800 w 1828800"/>
              <a:gd name="connsiteY3" fmla="*/ 1856310 h 1869524"/>
              <a:gd name="connsiteX4" fmla="*/ 0 w 1828800"/>
              <a:gd name="connsiteY4" fmla="*/ 1862025 h 1869524"/>
              <a:gd name="connsiteX0" fmla="*/ 1864518 w 1864518"/>
              <a:gd name="connsiteY0" fmla="*/ 155145 h 1923603"/>
              <a:gd name="connsiteX1" fmla="*/ 866298 w 1864518"/>
              <a:gd name="connsiteY1" fmla="*/ 162765 h 1923603"/>
              <a:gd name="connsiteX2" fmla="*/ 801528 w 1864518"/>
              <a:gd name="connsiteY2" fmla="*/ 856662 h 1923603"/>
              <a:gd name="connsiteX3" fmla="*/ 721518 w 1864518"/>
              <a:gd name="connsiteY3" fmla="*/ 1856310 h 1923603"/>
              <a:gd name="connsiteX4" fmla="*/ 0 w 1864518"/>
              <a:gd name="connsiteY4" fmla="*/ 1838213 h 1923603"/>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44240"/>
              <a:gd name="connsiteX1" fmla="*/ 866298 w 1864518"/>
              <a:gd name="connsiteY1" fmla="*/ 162765 h 1844240"/>
              <a:gd name="connsiteX2" fmla="*/ 801528 w 1864518"/>
              <a:gd name="connsiteY2" fmla="*/ 856662 h 1844240"/>
              <a:gd name="connsiteX3" fmla="*/ 750093 w 1864518"/>
              <a:gd name="connsiteY3" fmla="*/ 1727722 h 1844240"/>
              <a:gd name="connsiteX4" fmla="*/ 0 w 1864518"/>
              <a:gd name="connsiteY4" fmla="*/ 1838213 h 1844240"/>
              <a:gd name="connsiteX0" fmla="*/ 1864518 w 1864518"/>
              <a:gd name="connsiteY0" fmla="*/ 155145 h 1851780"/>
              <a:gd name="connsiteX1" fmla="*/ 866298 w 1864518"/>
              <a:gd name="connsiteY1" fmla="*/ 162765 h 1851780"/>
              <a:gd name="connsiteX2" fmla="*/ 777716 w 1864518"/>
              <a:gd name="connsiteY2" fmla="*/ 713787 h 1851780"/>
              <a:gd name="connsiteX3" fmla="*/ 750093 w 1864518"/>
              <a:gd name="connsiteY3" fmla="*/ 1727722 h 1851780"/>
              <a:gd name="connsiteX4" fmla="*/ 0 w 1864518"/>
              <a:gd name="connsiteY4" fmla="*/ 1838213 h 1851780"/>
              <a:gd name="connsiteX0" fmla="*/ 1864518 w 1864518"/>
              <a:gd name="connsiteY0" fmla="*/ 155145 h 1851780"/>
              <a:gd name="connsiteX1" fmla="*/ 866298 w 1864518"/>
              <a:gd name="connsiteY1" fmla="*/ 162765 h 1851780"/>
              <a:gd name="connsiteX2" fmla="*/ 777716 w 1864518"/>
              <a:gd name="connsiteY2" fmla="*/ 713787 h 1851780"/>
              <a:gd name="connsiteX3" fmla="*/ 750093 w 1864518"/>
              <a:gd name="connsiteY3" fmla="*/ 1727722 h 1851780"/>
              <a:gd name="connsiteX4" fmla="*/ 0 w 1864518"/>
              <a:gd name="connsiteY4" fmla="*/ 1838213 h 1851780"/>
              <a:gd name="connsiteX0" fmla="*/ 1864518 w 1864518"/>
              <a:gd name="connsiteY0" fmla="*/ 155145 h 1851780"/>
              <a:gd name="connsiteX1" fmla="*/ 866298 w 1864518"/>
              <a:gd name="connsiteY1" fmla="*/ 162765 h 1851780"/>
              <a:gd name="connsiteX2" fmla="*/ 777716 w 1864518"/>
              <a:gd name="connsiteY2" fmla="*/ 713787 h 1851780"/>
              <a:gd name="connsiteX3" fmla="*/ 750093 w 1864518"/>
              <a:gd name="connsiteY3" fmla="*/ 1727722 h 1851780"/>
              <a:gd name="connsiteX4" fmla="*/ 0 w 1864518"/>
              <a:gd name="connsiteY4" fmla="*/ 1838213 h 1851780"/>
              <a:gd name="connsiteX0" fmla="*/ 1864518 w 1864518"/>
              <a:gd name="connsiteY0" fmla="*/ 57215 h 1753850"/>
              <a:gd name="connsiteX1" fmla="*/ 866298 w 1864518"/>
              <a:gd name="connsiteY1" fmla="*/ 64835 h 1753850"/>
              <a:gd name="connsiteX2" fmla="*/ 777716 w 1864518"/>
              <a:gd name="connsiteY2" fmla="*/ 615857 h 1753850"/>
              <a:gd name="connsiteX3" fmla="*/ 750093 w 1864518"/>
              <a:gd name="connsiteY3" fmla="*/ 1629792 h 1753850"/>
              <a:gd name="connsiteX4" fmla="*/ 0 w 1864518"/>
              <a:gd name="connsiteY4" fmla="*/ 1740283 h 1753850"/>
              <a:gd name="connsiteX0" fmla="*/ 1864518 w 1864518"/>
              <a:gd name="connsiteY0" fmla="*/ 0 h 1696635"/>
              <a:gd name="connsiteX1" fmla="*/ 866298 w 1864518"/>
              <a:gd name="connsiteY1" fmla="*/ 7620 h 1696635"/>
              <a:gd name="connsiteX2" fmla="*/ 777716 w 1864518"/>
              <a:gd name="connsiteY2" fmla="*/ 558642 h 1696635"/>
              <a:gd name="connsiteX3" fmla="*/ 750093 w 1864518"/>
              <a:gd name="connsiteY3" fmla="*/ 1572577 h 1696635"/>
              <a:gd name="connsiteX4" fmla="*/ 0 w 1864518"/>
              <a:gd name="connsiteY4" fmla="*/ 1683068 h 169663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6765"/>
              <a:gd name="connsiteX1" fmla="*/ 866298 w 1864518"/>
              <a:gd name="connsiteY1" fmla="*/ 607 h 1696765"/>
              <a:gd name="connsiteX2" fmla="*/ 777716 w 1864518"/>
              <a:gd name="connsiteY2" fmla="*/ 558772 h 1696765"/>
              <a:gd name="connsiteX3" fmla="*/ 750093 w 1864518"/>
              <a:gd name="connsiteY3" fmla="*/ 1572707 h 1696765"/>
              <a:gd name="connsiteX4" fmla="*/ 0 w 1864518"/>
              <a:gd name="connsiteY4" fmla="*/ 1683198 h 1696765"/>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7036"/>
              <a:gd name="connsiteX1" fmla="*/ 866298 w 1864518"/>
              <a:gd name="connsiteY1" fmla="*/ 607 h 1697036"/>
              <a:gd name="connsiteX2" fmla="*/ 832485 w 1864518"/>
              <a:gd name="connsiteY2" fmla="*/ 554010 h 1697036"/>
              <a:gd name="connsiteX3" fmla="*/ 750093 w 1864518"/>
              <a:gd name="connsiteY3" fmla="*/ 1572707 h 1697036"/>
              <a:gd name="connsiteX4" fmla="*/ 0 w 1864518"/>
              <a:gd name="connsiteY4" fmla="*/ 1683198 h 1697036"/>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361"/>
              <a:gd name="connsiteX1" fmla="*/ 866298 w 1864518"/>
              <a:gd name="connsiteY1" fmla="*/ 607 h 1696361"/>
              <a:gd name="connsiteX2" fmla="*/ 808673 w 1864518"/>
              <a:gd name="connsiteY2" fmla="*/ 565916 h 1696361"/>
              <a:gd name="connsiteX3" fmla="*/ 750093 w 1864518"/>
              <a:gd name="connsiteY3" fmla="*/ 1572707 h 1696361"/>
              <a:gd name="connsiteX4" fmla="*/ 0 w 1864518"/>
              <a:gd name="connsiteY4" fmla="*/ 1683198 h 1696361"/>
              <a:gd name="connsiteX0" fmla="*/ 1864518 w 1864518"/>
              <a:gd name="connsiteY0" fmla="*/ 130 h 1696093"/>
              <a:gd name="connsiteX1" fmla="*/ 866298 w 1864518"/>
              <a:gd name="connsiteY1" fmla="*/ 607 h 1696093"/>
              <a:gd name="connsiteX2" fmla="*/ 844391 w 1864518"/>
              <a:gd name="connsiteY2" fmla="*/ 570679 h 1696093"/>
              <a:gd name="connsiteX3" fmla="*/ 750093 w 1864518"/>
              <a:gd name="connsiteY3" fmla="*/ 1572707 h 1696093"/>
              <a:gd name="connsiteX4" fmla="*/ 0 w 1864518"/>
              <a:gd name="connsiteY4" fmla="*/ 1683198 h 1696093"/>
              <a:gd name="connsiteX0" fmla="*/ 1864518 w 1864518"/>
              <a:gd name="connsiteY0" fmla="*/ 130 h 1696093"/>
              <a:gd name="connsiteX1" fmla="*/ 866298 w 1864518"/>
              <a:gd name="connsiteY1" fmla="*/ 607 h 1696093"/>
              <a:gd name="connsiteX2" fmla="*/ 844391 w 1864518"/>
              <a:gd name="connsiteY2" fmla="*/ 570679 h 1696093"/>
              <a:gd name="connsiteX3" fmla="*/ 750093 w 1864518"/>
              <a:gd name="connsiteY3" fmla="*/ 1572707 h 1696093"/>
              <a:gd name="connsiteX4" fmla="*/ 0 w 1864518"/>
              <a:gd name="connsiteY4" fmla="*/ 1683198 h 1696093"/>
              <a:gd name="connsiteX0" fmla="*/ 1864518 w 1864518"/>
              <a:gd name="connsiteY0" fmla="*/ 130 h 1696093"/>
              <a:gd name="connsiteX1" fmla="*/ 866298 w 1864518"/>
              <a:gd name="connsiteY1" fmla="*/ 607 h 1696093"/>
              <a:gd name="connsiteX2" fmla="*/ 844391 w 1864518"/>
              <a:gd name="connsiteY2" fmla="*/ 570679 h 1696093"/>
              <a:gd name="connsiteX3" fmla="*/ 750093 w 1864518"/>
              <a:gd name="connsiteY3" fmla="*/ 1572707 h 1696093"/>
              <a:gd name="connsiteX4" fmla="*/ 0 w 1864518"/>
              <a:gd name="connsiteY4" fmla="*/ 1683198 h 1696093"/>
              <a:gd name="connsiteX0" fmla="*/ 1864518 w 1864518"/>
              <a:gd name="connsiteY0" fmla="*/ 2419 h 1698382"/>
              <a:gd name="connsiteX1" fmla="*/ 847248 w 1864518"/>
              <a:gd name="connsiteY1" fmla="*/ 515 h 1698382"/>
              <a:gd name="connsiteX2" fmla="*/ 844391 w 1864518"/>
              <a:gd name="connsiteY2" fmla="*/ 572968 h 1698382"/>
              <a:gd name="connsiteX3" fmla="*/ 750093 w 1864518"/>
              <a:gd name="connsiteY3" fmla="*/ 1574996 h 1698382"/>
              <a:gd name="connsiteX4" fmla="*/ 0 w 1864518"/>
              <a:gd name="connsiteY4" fmla="*/ 1685487 h 1698382"/>
              <a:gd name="connsiteX0" fmla="*/ 1864518 w 1864518"/>
              <a:gd name="connsiteY0" fmla="*/ 2419 h 1698382"/>
              <a:gd name="connsiteX1" fmla="*/ 847248 w 1864518"/>
              <a:gd name="connsiteY1" fmla="*/ 515 h 1698382"/>
              <a:gd name="connsiteX2" fmla="*/ 844391 w 1864518"/>
              <a:gd name="connsiteY2" fmla="*/ 572968 h 1698382"/>
              <a:gd name="connsiteX3" fmla="*/ 750093 w 1864518"/>
              <a:gd name="connsiteY3" fmla="*/ 1574996 h 1698382"/>
              <a:gd name="connsiteX4" fmla="*/ 0 w 1864518"/>
              <a:gd name="connsiteY4" fmla="*/ 1685487 h 1698382"/>
              <a:gd name="connsiteX0" fmla="*/ 1864518 w 1864518"/>
              <a:gd name="connsiteY0" fmla="*/ 2419 h 1698248"/>
              <a:gd name="connsiteX1" fmla="*/ 847248 w 1864518"/>
              <a:gd name="connsiteY1" fmla="*/ 515 h 1698248"/>
              <a:gd name="connsiteX2" fmla="*/ 844391 w 1864518"/>
              <a:gd name="connsiteY2" fmla="*/ 575349 h 1698248"/>
              <a:gd name="connsiteX3" fmla="*/ 750093 w 1864518"/>
              <a:gd name="connsiteY3" fmla="*/ 1574996 h 1698248"/>
              <a:gd name="connsiteX4" fmla="*/ 0 w 1864518"/>
              <a:gd name="connsiteY4" fmla="*/ 1685487 h 1698248"/>
              <a:gd name="connsiteX0" fmla="*/ 1864518 w 1864518"/>
              <a:gd name="connsiteY0" fmla="*/ 9402 h 1705231"/>
              <a:gd name="connsiteX1" fmla="*/ 837723 w 1864518"/>
              <a:gd name="connsiteY1" fmla="*/ 355 h 1705231"/>
              <a:gd name="connsiteX2" fmla="*/ 844391 w 1864518"/>
              <a:gd name="connsiteY2" fmla="*/ 582332 h 1705231"/>
              <a:gd name="connsiteX3" fmla="*/ 750093 w 1864518"/>
              <a:gd name="connsiteY3" fmla="*/ 1581979 h 1705231"/>
              <a:gd name="connsiteX4" fmla="*/ 0 w 1864518"/>
              <a:gd name="connsiteY4" fmla="*/ 1692470 h 1705231"/>
              <a:gd name="connsiteX0" fmla="*/ 1864518 w 1864518"/>
              <a:gd name="connsiteY0" fmla="*/ 9402 h 1705231"/>
              <a:gd name="connsiteX1" fmla="*/ 837723 w 1864518"/>
              <a:gd name="connsiteY1" fmla="*/ 355 h 1705231"/>
              <a:gd name="connsiteX2" fmla="*/ 844391 w 1864518"/>
              <a:gd name="connsiteY2" fmla="*/ 582332 h 1705231"/>
              <a:gd name="connsiteX3" fmla="*/ 750093 w 1864518"/>
              <a:gd name="connsiteY3" fmla="*/ 1581979 h 1705231"/>
              <a:gd name="connsiteX4" fmla="*/ 0 w 1864518"/>
              <a:gd name="connsiteY4" fmla="*/ 1692470 h 1705231"/>
              <a:gd name="connsiteX0" fmla="*/ 1864518 w 1864518"/>
              <a:gd name="connsiteY0" fmla="*/ 9402 h 1705231"/>
              <a:gd name="connsiteX1" fmla="*/ 837723 w 1864518"/>
              <a:gd name="connsiteY1" fmla="*/ 355 h 1705231"/>
              <a:gd name="connsiteX2" fmla="*/ 844391 w 1864518"/>
              <a:gd name="connsiteY2" fmla="*/ 582332 h 1705231"/>
              <a:gd name="connsiteX3" fmla="*/ 750093 w 1864518"/>
              <a:gd name="connsiteY3" fmla="*/ 1581979 h 1705231"/>
              <a:gd name="connsiteX4" fmla="*/ 0 w 1864518"/>
              <a:gd name="connsiteY4" fmla="*/ 1692470 h 1705231"/>
              <a:gd name="connsiteX0" fmla="*/ 1864518 w 1864518"/>
              <a:gd name="connsiteY0" fmla="*/ 0 h 1695829"/>
              <a:gd name="connsiteX1" fmla="*/ 842486 w 1864518"/>
              <a:gd name="connsiteY1" fmla="*/ 5241 h 1695829"/>
              <a:gd name="connsiteX2" fmla="*/ 844391 w 1864518"/>
              <a:gd name="connsiteY2" fmla="*/ 572930 h 1695829"/>
              <a:gd name="connsiteX3" fmla="*/ 750093 w 1864518"/>
              <a:gd name="connsiteY3" fmla="*/ 1572577 h 1695829"/>
              <a:gd name="connsiteX4" fmla="*/ 0 w 1864518"/>
              <a:gd name="connsiteY4" fmla="*/ 1683068 h 1695829"/>
              <a:gd name="connsiteX0" fmla="*/ 1864518 w 1864518"/>
              <a:gd name="connsiteY0" fmla="*/ 0 h 1695829"/>
              <a:gd name="connsiteX1" fmla="*/ 842486 w 1864518"/>
              <a:gd name="connsiteY1" fmla="*/ 5241 h 1695829"/>
              <a:gd name="connsiteX2" fmla="*/ 844391 w 1864518"/>
              <a:gd name="connsiteY2" fmla="*/ 572930 h 1695829"/>
              <a:gd name="connsiteX3" fmla="*/ 750093 w 1864518"/>
              <a:gd name="connsiteY3" fmla="*/ 1572577 h 1695829"/>
              <a:gd name="connsiteX4" fmla="*/ 0 w 1864518"/>
              <a:gd name="connsiteY4" fmla="*/ 1683068 h 1695829"/>
              <a:gd name="connsiteX0" fmla="*/ 1864518 w 1864518"/>
              <a:gd name="connsiteY0" fmla="*/ 0 h 1695829"/>
              <a:gd name="connsiteX1" fmla="*/ 842486 w 1864518"/>
              <a:gd name="connsiteY1" fmla="*/ 5241 h 1695829"/>
              <a:gd name="connsiteX2" fmla="*/ 844391 w 1864518"/>
              <a:gd name="connsiteY2" fmla="*/ 572930 h 1695829"/>
              <a:gd name="connsiteX3" fmla="*/ 750093 w 1864518"/>
              <a:gd name="connsiteY3" fmla="*/ 1572577 h 1695829"/>
              <a:gd name="connsiteX4" fmla="*/ 0 w 1864518"/>
              <a:gd name="connsiteY4" fmla="*/ 1683068 h 1695829"/>
              <a:gd name="connsiteX0" fmla="*/ 1864518 w 1864518"/>
              <a:gd name="connsiteY0" fmla="*/ 0 h 1683068"/>
              <a:gd name="connsiteX1" fmla="*/ 842486 w 1864518"/>
              <a:gd name="connsiteY1" fmla="*/ 5241 h 1683068"/>
              <a:gd name="connsiteX2" fmla="*/ 844391 w 1864518"/>
              <a:gd name="connsiteY2" fmla="*/ 572930 h 1683068"/>
              <a:gd name="connsiteX3" fmla="*/ 750093 w 1864518"/>
              <a:gd name="connsiteY3" fmla="*/ 1572577 h 1683068"/>
              <a:gd name="connsiteX4" fmla="*/ 0 w 1864518"/>
              <a:gd name="connsiteY4" fmla="*/ 1683068 h 1683068"/>
              <a:gd name="connsiteX0" fmla="*/ 1864518 w 1864518"/>
              <a:gd name="connsiteY0" fmla="*/ 0 h 1689176"/>
              <a:gd name="connsiteX1" fmla="*/ 842486 w 1864518"/>
              <a:gd name="connsiteY1" fmla="*/ 5241 h 1689176"/>
              <a:gd name="connsiteX2" fmla="*/ 844391 w 1864518"/>
              <a:gd name="connsiteY2" fmla="*/ 572930 h 1689176"/>
              <a:gd name="connsiteX3" fmla="*/ 781049 w 1864518"/>
              <a:gd name="connsiteY3" fmla="*/ 1613058 h 1689176"/>
              <a:gd name="connsiteX4" fmla="*/ 0 w 1864518"/>
              <a:gd name="connsiteY4" fmla="*/ 1683068 h 1689176"/>
              <a:gd name="connsiteX0" fmla="*/ 1864518 w 1864518"/>
              <a:gd name="connsiteY0" fmla="*/ 0 h 1691259"/>
              <a:gd name="connsiteX1" fmla="*/ 842486 w 1864518"/>
              <a:gd name="connsiteY1" fmla="*/ 5241 h 1691259"/>
              <a:gd name="connsiteX2" fmla="*/ 844391 w 1864518"/>
              <a:gd name="connsiteY2" fmla="*/ 572930 h 1691259"/>
              <a:gd name="connsiteX3" fmla="*/ 764381 w 1864518"/>
              <a:gd name="connsiteY3" fmla="*/ 1617821 h 1691259"/>
              <a:gd name="connsiteX4" fmla="*/ 0 w 1864518"/>
              <a:gd name="connsiteY4" fmla="*/ 1683068 h 1691259"/>
              <a:gd name="connsiteX0" fmla="*/ 1864518 w 1864518"/>
              <a:gd name="connsiteY0" fmla="*/ 0 h 1691259"/>
              <a:gd name="connsiteX1" fmla="*/ 842486 w 1864518"/>
              <a:gd name="connsiteY1" fmla="*/ 5241 h 1691259"/>
              <a:gd name="connsiteX2" fmla="*/ 844391 w 1864518"/>
              <a:gd name="connsiteY2" fmla="*/ 572930 h 1691259"/>
              <a:gd name="connsiteX3" fmla="*/ 750094 w 1864518"/>
              <a:gd name="connsiteY3" fmla="*/ 1617821 h 1691259"/>
              <a:gd name="connsiteX4" fmla="*/ 0 w 1864518"/>
              <a:gd name="connsiteY4" fmla="*/ 1683068 h 1691259"/>
              <a:gd name="connsiteX0" fmla="*/ 1864518 w 1864518"/>
              <a:gd name="connsiteY0" fmla="*/ 0 h 1690194"/>
              <a:gd name="connsiteX1" fmla="*/ 842486 w 1864518"/>
              <a:gd name="connsiteY1" fmla="*/ 5241 h 1690194"/>
              <a:gd name="connsiteX2" fmla="*/ 844391 w 1864518"/>
              <a:gd name="connsiteY2" fmla="*/ 572930 h 1690194"/>
              <a:gd name="connsiteX3" fmla="*/ 745331 w 1864518"/>
              <a:gd name="connsiteY3" fmla="*/ 1615439 h 1690194"/>
              <a:gd name="connsiteX4" fmla="*/ 0 w 1864518"/>
              <a:gd name="connsiteY4" fmla="*/ 1683068 h 1690194"/>
              <a:gd name="connsiteX0" fmla="*/ 1864518 w 1864518"/>
              <a:gd name="connsiteY0" fmla="*/ 0 h 1690194"/>
              <a:gd name="connsiteX1" fmla="*/ 842486 w 1864518"/>
              <a:gd name="connsiteY1" fmla="*/ 5241 h 1690194"/>
              <a:gd name="connsiteX2" fmla="*/ 844391 w 1864518"/>
              <a:gd name="connsiteY2" fmla="*/ 572930 h 1690194"/>
              <a:gd name="connsiteX3" fmla="*/ 738187 w 1864518"/>
              <a:gd name="connsiteY3" fmla="*/ 1615439 h 1690194"/>
              <a:gd name="connsiteX4" fmla="*/ 0 w 1864518"/>
              <a:gd name="connsiteY4" fmla="*/ 1683068 h 1690194"/>
              <a:gd name="connsiteX0" fmla="*/ 1864518 w 1864518"/>
              <a:gd name="connsiteY0" fmla="*/ 0 h 1690194"/>
              <a:gd name="connsiteX1" fmla="*/ 842486 w 1864518"/>
              <a:gd name="connsiteY1" fmla="*/ 5241 h 1690194"/>
              <a:gd name="connsiteX2" fmla="*/ 844391 w 1864518"/>
              <a:gd name="connsiteY2" fmla="*/ 572930 h 1690194"/>
              <a:gd name="connsiteX3" fmla="*/ 731043 w 1864518"/>
              <a:gd name="connsiteY3" fmla="*/ 1615439 h 1690194"/>
              <a:gd name="connsiteX4" fmla="*/ 0 w 1864518"/>
              <a:gd name="connsiteY4" fmla="*/ 1683068 h 1690194"/>
              <a:gd name="connsiteX0" fmla="*/ 1864518 w 1864518"/>
              <a:gd name="connsiteY0" fmla="*/ 0 h 1688207"/>
              <a:gd name="connsiteX1" fmla="*/ 842486 w 1864518"/>
              <a:gd name="connsiteY1" fmla="*/ 5241 h 1688207"/>
              <a:gd name="connsiteX2" fmla="*/ 844391 w 1864518"/>
              <a:gd name="connsiteY2" fmla="*/ 572930 h 1688207"/>
              <a:gd name="connsiteX3" fmla="*/ 731043 w 1864518"/>
              <a:gd name="connsiteY3" fmla="*/ 1610676 h 1688207"/>
              <a:gd name="connsiteX4" fmla="*/ 0 w 1864518"/>
              <a:gd name="connsiteY4" fmla="*/ 1683068 h 1688207"/>
              <a:gd name="connsiteX0" fmla="*/ 1864518 w 1864518"/>
              <a:gd name="connsiteY0" fmla="*/ 0 h 1685622"/>
              <a:gd name="connsiteX1" fmla="*/ 842486 w 1864518"/>
              <a:gd name="connsiteY1" fmla="*/ 5241 h 1685622"/>
              <a:gd name="connsiteX2" fmla="*/ 844391 w 1864518"/>
              <a:gd name="connsiteY2" fmla="*/ 572930 h 1685622"/>
              <a:gd name="connsiteX3" fmla="*/ 731043 w 1864518"/>
              <a:gd name="connsiteY3" fmla="*/ 1603532 h 1685622"/>
              <a:gd name="connsiteX4" fmla="*/ 0 w 1864518"/>
              <a:gd name="connsiteY4" fmla="*/ 1683068 h 1685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518" h="1685622">
                <a:moveTo>
                  <a:pt x="1864518" y="0"/>
                </a:moveTo>
                <a:cubicBezTo>
                  <a:pt x="1404460" y="9048"/>
                  <a:pt x="1235392" y="1907"/>
                  <a:pt x="842486" y="5241"/>
                </a:cubicBezTo>
                <a:cubicBezTo>
                  <a:pt x="843914" y="581741"/>
                  <a:pt x="839948" y="4129"/>
                  <a:pt x="844391" y="572930"/>
                </a:cubicBezTo>
                <a:cubicBezTo>
                  <a:pt x="834549" y="920275"/>
                  <a:pt x="876538" y="1489947"/>
                  <a:pt x="731043" y="1603532"/>
                </a:cubicBezTo>
                <a:cubicBezTo>
                  <a:pt x="585548" y="1717117"/>
                  <a:pt x="309562" y="1677988"/>
                  <a:pt x="0" y="1683068"/>
                </a:cubicBez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dirty="0">
              <a:solidFill>
                <a:prstClr val="black"/>
              </a:solidFill>
              <a:latin typeface="Calibri" panose="020F0502020204030204"/>
            </a:endParaRPr>
          </a:p>
        </p:txBody>
      </p:sp>
      <p:cxnSp>
        <p:nvCxnSpPr>
          <p:cNvPr id="562" name="Straight Connector 561">
            <a:extLst>
              <a:ext uri="{FF2B5EF4-FFF2-40B4-BE49-F238E27FC236}">
                <a16:creationId xmlns:a16="http://schemas.microsoft.com/office/drawing/2014/main" id="{DCEF489F-59A4-4807-ABDE-D88F47C0B31F}"/>
              </a:ext>
            </a:extLst>
          </p:cNvPr>
          <p:cNvCxnSpPr>
            <a:cxnSpLocks/>
          </p:cNvCxnSpPr>
          <p:nvPr/>
        </p:nvCxnSpPr>
        <p:spPr>
          <a:xfrm>
            <a:off x="5598638" y="4792861"/>
            <a:ext cx="812281" cy="0"/>
          </a:xfrm>
          <a:prstGeom prst="line">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570" name="Freeform: Shape 569">
            <a:extLst>
              <a:ext uri="{FF2B5EF4-FFF2-40B4-BE49-F238E27FC236}">
                <a16:creationId xmlns:a16="http://schemas.microsoft.com/office/drawing/2014/main" id="{AEFCD9D9-D13F-45E5-A621-E1AEE3C73F24}"/>
              </a:ext>
            </a:extLst>
          </p:cNvPr>
          <p:cNvSpPr/>
          <p:nvPr/>
        </p:nvSpPr>
        <p:spPr>
          <a:xfrm>
            <a:off x="6406804" y="3829078"/>
            <a:ext cx="1020763" cy="966788"/>
          </a:xfrm>
          <a:custGeom>
            <a:avLst/>
            <a:gdLst>
              <a:gd name="connsiteX0" fmla="*/ 31880 w 1047880"/>
              <a:gd name="connsiteY0" fmla="*/ 938842 h 938842"/>
              <a:gd name="connsiteX1" fmla="*/ 19180 w 1047880"/>
              <a:gd name="connsiteY1" fmla="*/ 729292 h 938842"/>
              <a:gd name="connsiteX2" fmla="*/ 25530 w 1047880"/>
              <a:gd name="connsiteY2" fmla="*/ 538792 h 938842"/>
              <a:gd name="connsiteX3" fmla="*/ 130 w 1047880"/>
              <a:gd name="connsiteY3" fmla="*/ 341942 h 938842"/>
              <a:gd name="connsiteX4" fmla="*/ 38230 w 1047880"/>
              <a:gd name="connsiteY4" fmla="*/ 132392 h 938842"/>
              <a:gd name="connsiteX5" fmla="*/ 222380 w 1047880"/>
              <a:gd name="connsiteY5" fmla="*/ 87942 h 938842"/>
              <a:gd name="connsiteX6" fmla="*/ 755780 w 1047880"/>
              <a:gd name="connsiteY6" fmla="*/ 11742 h 938842"/>
              <a:gd name="connsiteX7" fmla="*/ 1047880 w 1047880"/>
              <a:gd name="connsiteY7" fmla="*/ 5392 h 938842"/>
              <a:gd name="connsiteX0" fmla="*/ 27118 w 1047880"/>
              <a:gd name="connsiteY0" fmla="*/ 943605 h 943605"/>
              <a:gd name="connsiteX1" fmla="*/ 19180 w 1047880"/>
              <a:gd name="connsiteY1" fmla="*/ 729292 h 943605"/>
              <a:gd name="connsiteX2" fmla="*/ 25530 w 1047880"/>
              <a:gd name="connsiteY2" fmla="*/ 538792 h 943605"/>
              <a:gd name="connsiteX3" fmla="*/ 130 w 1047880"/>
              <a:gd name="connsiteY3" fmla="*/ 341942 h 943605"/>
              <a:gd name="connsiteX4" fmla="*/ 38230 w 1047880"/>
              <a:gd name="connsiteY4" fmla="*/ 132392 h 943605"/>
              <a:gd name="connsiteX5" fmla="*/ 222380 w 1047880"/>
              <a:gd name="connsiteY5" fmla="*/ 87942 h 943605"/>
              <a:gd name="connsiteX6" fmla="*/ 755780 w 1047880"/>
              <a:gd name="connsiteY6" fmla="*/ 11742 h 943605"/>
              <a:gd name="connsiteX7" fmla="*/ 1047880 w 1047880"/>
              <a:gd name="connsiteY7" fmla="*/ 5392 h 943605"/>
              <a:gd name="connsiteX0" fmla="*/ 27118 w 1047880"/>
              <a:gd name="connsiteY0" fmla="*/ 947136 h 947136"/>
              <a:gd name="connsiteX1" fmla="*/ 19180 w 1047880"/>
              <a:gd name="connsiteY1" fmla="*/ 732823 h 947136"/>
              <a:gd name="connsiteX2" fmla="*/ 25530 w 1047880"/>
              <a:gd name="connsiteY2" fmla="*/ 542323 h 947136"/>
              <a:gd name="connsiteX3" fmla="*/ 130 w 1047880"/>
              <a:gd name="connsiteY3" fmla="*/ 345473 h 947136"/>
              <a:gd name="connsiteX4" fmla="*/ 38230 w 1047880"/>
              <a:gd name="connsiteY4" fmla="*/ 135923 h 947136"/>
              <a:gd name="connsiteX5" fmla="*/ 222380 w 1047880"/>
              <a:gd name="connsiteY5" fmla="*/ 91473 h 947136"/>
              <a:gd name="connsiteX6" fmla="*/ 758162 w 1047880"/>
              <a:gd name="connsiteY6" fmla="*/ 8129 h 947136"/>
              <a:gd name="connsiteX7" fmla="*/ 1047880 w 1047880"/>
              <a:gd name="connsiteY7" fmla="*/ 8923 h 947136"/>
              <a:gd name="connsiteX0" fmla="*/ 27167 w 1047929"/>
              <a:gd name="connsiteY0" fmla="*/ 947136 h 947136"/>
              <a:gd name="connsiteX1" fmla="*/ 19229 w 1047929"/>
              <a:gd name="connsiteY1" fmla="*/ 732823 h 947136"/>
              <a:gd name="connsiteX2" fmla="*/ 25579 w 1047929"/>
              <a:gd name="connsiteY2" fmla="*/ 542323 h 947136"/>
              <a:gd name="connsiteX3" fmla="*/ 179 w 1047929"/>
              <a:gd name="connsiteY3" fmla="*/ 345473 h 947136"/>
              <a:gd name="connsiteX4" fmla="*/ 40660 w 1047929"/>
              <a:gd name="connsiteY4" fmla="*/ 21623 h 947136"/>
              <a:gd name="connsiteX5" fmla="*/ 222429 w 1047929"/>
              <a:gd name="connsiteY5" fmla="*/ 91473 h 947136"/>
              <a:gd name="connsiteX6" fmla="*/ 758211 w 1047929"/>
              <a:gd name="connsiteY6" fmla="*/ 8129 h 947136"/>
              <a:gd name="connsiteX7" fmla="*/ 1047929 w 1047929"/>
              <a:gd name="connsiteY7" fmla="*/ 8923 h 947136"/>
              <a:gd name="connsiteX0" fmla="*/ 27167 w 1047929"/>
              <a:gd name="connsiteY0" fmla="*/ 948754 h 948754"/>
              <a:gd name="connsiteX1" fmla="*/ 19229 w 1047929"/>
              <a:gd name="connsiteY1" fmla="*/ 734441 h 948754"/>
              <a:gd name="connsiteX2" fmla="*/ 25579 w 1047929"/>
              <a:gd name="connsiteY2" fmla="*/ 543941 h 948754"/>
              <a:gd name="connsiteX3" fmla="*/ 179 w 1047929"/>
              <a:gd name="connsiteY3" fmla="*/ 347091 h 948754"/>
              <a:gd name="connsiteX4" fmla="*/ 40660 w 1047929"/>
              <a:gd name="connsiteY4" fmla="*/ 23241 h 948754"/>
              <a:gd name="connsiteX5" fmla="*/ 229572 w 1047929"/>
              <a:gd name="connsiteY5" fmla="*/ 24035 h 948754"/>
              <a:gd name="connsiteX6" fmla="*/ 758211 w 1047929"/>
              <a:gd name="connsiteY6" fmla="*/ 9747 h 948754"/>
              <a:gd name="connsiteX7" fmla="*/ 1047929 w 1047929"/>
              <a:gd name="connsiteY7" fmla="*/ 10541 h 948754"/>
              <a:gd name="connsiteX0" fmla="*/ 27167 w 1047929"/>
              <a:gd name="connsiteY0" fmla="*/ 951180 h 951180"/>
              <a:gd name="connsiteX1" fmla="*/ 19229 w 1047929"/>
              <a:gd name="connsiteY1" fmla="*/ 736867 h 951180"/>
              <a:gd name="connsiteX2" fmla="*/ 25579 w 1047929"/>
              <a:gd name="connsiteY2" fmla="*/ 546367 h 951180"/>
              <a:gd name="connsiteX3" fmla="*/ 179 w 1047929"/>
              <a:gd name="connsiteY3" fmla="*/ 349517 h 951180"/>
              <a:gd name="connsiteX4" fmla="*/ 40660 w 1047929"/>
              <a:gd name="connsiteY4" fmla="*/ 25667 h 951180"/>
              <a:gd name="connsiteX5" fmla="*/ 229572 w 1047929"/>
              <a:gd name="connsiteY5" fmla="*/ 19317 h 951180"/>
              <a:gd name="connsiteX6" fmla="*/ 758211 w 1047929"/>
              <a:gd name="connsiteY6" fmla="*/ 12173 h 951180"/>
              <a:gd name="connsiteX7" fmla="*/ 1047929 w 1047929"/>
              <a:gd name="connsiteY7" fmla="*/ 12967 h 951180"/>
              <a:gd name="connsiteX0" fmla="*/ 27167 w 1052691"/>
              <a:gd name="connsiteY0" fmla="*/ 952506 h 952506"/>
              <a:gd name="connsiteX1" fmla="*/ 19229 w 1052691"/>
              <a:gd name="connsiteY1" fmla="*/ 738193 h 952506"/>
              <a:gd name="connsiteX2" fmla="*/ 25579 w 1052691"/>
              <a:gd name="connsiteY2" fmla="*/ 547693 h 952506"/>
              <a:gd name="connsiteX3" fmla="*/ 179 w 1052691"/>
              <a:gd name="connsiteY3" fmla="*/ 350843 h 952506"/>
              <a:gd name="connsiteX4" fmla="*/ 40660 w 1052691"/>
              <a:gd name="connsiteY4" fmla="*/ 26993 h 952506"/>
              <a:gd name="connsiteX5" fmla="*/ 229572 w 1052691"/>
              <a:gd name="connsiteY5" fmla="*/ 20643 h 952506"/>
              <a:gd name="connsiteX6" fmla="*/ 758211 w 1052691"/>
              <a:gd name="connsiteY6" fmla="*/ 13499 h 952506"/>
              <a:gd name="connsiteX7" fmla="*/ 1052691 w 1052691"/>
              <a:gd name="connsiteY7" fmla="*/ 2387 h 952506"/>
              <a:gd name="connsiteX0" fmla="*/ 27167 w 1040785"/>
              <a:gd name="connsiteY0" fmla="*/ 952506 h 952506"/>
              <a:gd name="connsiteX1" fmla="*/ 19229 w 1040785"/>
              <a:gd name="connsiteY1" fmla="*/ 738193 h 952506"/>
              <a:gd name="connsiteX2" fmla="*/ 25579 w 1040785"/>
              <a:gd name="connsiteY2" fmla="*/ 547693 h 952506"/>
              <a:gd name="connsiteX3" fmla="*/ 179 w 1040785"/>
              <a:gd name="connsiteY3" fmla="*/ 350843 h 952506"/>
              <a:gd name="connsiteX4" fmla="*/ 40660 w 1040785"/>
              <a:gd name="connsiteY4" fmla="*/ 26993 h 952506"/>
              <a:gd name="connsiteX5" fmla="*/ 229572 w 1040785"/>
              <a:gd name="connsiteY5" fmla="*/ 20643 h 952506"/>
              <a:gd name="connsiteX6" fmla="*/ 758211 w 1040785"/>
              <a:gd name="connsiteY6" fmla="*/ 13499 h 952506"/>
              <a:gd name="connsiteX7" fmla="*/ 1040785 w 1040785"/>
              <a:gd name="connsiteY7" fmla="*/ 2387 h 952506"/>
              <a:gd name="connsiteX0" fmla="*/ 27167 w 1040785"/>
              <a:gd name="connsiteY0" fmla="*/ 954154 h 954154"/>
              <a:gd name="connsiteX1" fmla="*/ 19229 w 1040785"/>
              <a:gd name="connsiteY1" fmla="*/ 739841 h 954154"/>
              <a:gd name="connsiteX2" fmla="*/ 25579 w 1040785"/>
              <a:gd name="connsiteY2" fmla="*/ 549341 h 954154"/>
              <a:gd name="connsiteX3" fmla="*/ 179 w 1040785"/>
              <a:gd name="connsiteY3" fmla="*/ 352491 h 954154"/>
              <a:gd name="connsiteX4" fmla="*/ 40660 w 1040785"/>
              <a:gd name="connsiteY4" fmla="*/ 28641 h 954154"/>
              <a:gd name="connsiteX5" fmla="*/ 229572 w 1040785"/>
              <a:gd name="connsiteY5" fmla="*/ 22291 h 954154"/>
              <a:gd name="connsiteX6" fmla="*/ 758211 w 1040785"/>
              <a:gd name="connsiteY6" fmla="*/ 5622 h 954154"/>
              <a:gd name="connsiteX7" fmla="*/ 1040785 w 1040785"/>
              <a:gd name="connsiteY7" fmla="*/ 4035 h 954154"/>
              <a:gd name="connsiteX0" fmla="*/ 27167 w 1040785"/>
              <a:gd name="connsiteY0" fmla="*/ 951010 h 951010"/>
              <a:gd name="connsiteX1" fmla="*/ 19229 w 1040785"/>
              <a:gd name="connsiteY1" fmla="*/ 736697 h 951010"/>
              <a:gd name="connsiteX2" fmla="*/ 25579 w 1040785"/>
              <a:gd name="connsiteY2" fmla="*/ 546197 h 951010"/>
              <a:gd name="connsiteX3" fmla="*/ 179 w 1040785"/>
              <a:gd name="connsiteY3" fmla="*/ 349347 h 951010"/>
              <a:gd name="connsiteX4" fmla="*/ 40660 w 1040785"/>
              <a:gd name="connsiteY4" fmla="*/ 25497 h 951010"/>
              <a:gd name="connsiteX5" fmla="*/ 229572 w 1040785"/>
              <a:gd name="connsiteY5" fmla="*/ 19147 h 951010"/>
              <a:gd name="connsiteX6" fmla="*/ 758211 w 1040785"/>
              <a:gd name="connsiteY6" fmla="*/ 2478 h 951010"/>
              <a:gd name="connsiteX7" fmla="*/ 1040785 w 1040785"/>
              <a:gd name="connsiteY7" fmla="*/ 891 h 951010"/>
              <a:gd name="connsiteX0" fmla="*/ 27167 w 1040785"/>
              <a:gd name="connsiteY0" fmla="*/ 950801 h 950801"/>
              <a:gd name="connsiteX1" fmla="*/ 19229 w 1040785"/>
              <a:gd name="connsiteY1" fmla="*/ 736488 h 950801"/>
              <a:gd name="connsiteX2" fmla="*/ 25579 w 1040785"/>
              <a:gd name="connsiteY2" fmla="*/ 545988 h 950801"/>
              <a:gd name="connsiteX3" fmla="*/ 179 w 1040785"/>
              <a:gd name="connsiteY3" fmla="*/ 349138 h 950801"/>
              <a:gd name="connsiteX4" fmla="*/ 40660 w 1040785"/>
              <a:gd name="connsiteY4" fmla="*/ 25288 h 950801"/>
              <a:gd name="connsiteX5" fmla="*/ 229572 w 1040785"/>
              <a:gd name="connsiteY5" fmla="*/ 18938 h 950801"/>
              <a:gd name="connsiteX6" fmla="*/ 758211 w 1040785"/>
              <a:gd name="connsiteY6" fmla="*/ 2269 h 950801"/>
              <a:gd name="connsiteX7" fmla="*/ 1040785 w 1040785"/>
              <a:gd name="connsiteY7" fmla="*/ 682 h 950801"/>
              <a:gd name="connsiteX0" fmla="*/ 54710 w 1068328"/>
              <a:gd name="connsiteY0" fmla="*/ 957559 h 957559"/>
              <a:gd name="connsiteX1" fmla="*/ 46772 w 1068328"/>
              <a:gd name="connsiteY1" fmla="*/ 743246 h 957559"/>
              <a:gd name="connsiteX2" fmla="*/ 53122 w 1068328"/>
              <a:gd name="connsiteY2" fmla="*/ 552746 h 957559"/>
              <a:gd name="connsiteX3" fmla="*/ 27722 w 1068328"/>
              <a:gd name="connsiteY3" fmla="*/ 355896 h 957559"/>
              <a:gd name="connsiteX4" fmla="*/ 68203 w 1068328"/>
              <a:gd name="connsiteY4" fmla="*/ 32046 h 957559"/>
              <a:gd name="connsiteX5" fmla="*/ 785754 w 1068328"/>
              <a:gd name="connsiteY5" fmla="*/ 9027 h 957559"/>
              <a:gd name="connsiteX6" fmla="*/ 1068328 w 1068328"/>
              <a:gd name="connsiteY6" fmla="*/ 7440 h 957559"/>
              <a:gd name="connsiteX0" fmla="*/ 27168 w 1040786"/>
              <a:gd name="connsiteY0" fmla="*/ 1009537 h 1009537"/>
              <a:gd name="connsiteX1" fmla="*/ 19230 w 1040786"/>
              <a:gd name="connsiteY1" fmla="*/ 795224 h 1009537"/>
              <a:gd name="connsiteX2" fmla="*/ 25580 w 1040786"/>
              <a:gd name="connsiteY2" fmla="*/ 604724 h 1009537"/>
              <a:gd name="connsiteX3" fmla="*/ 180 w 1040786"/>
              <a:gd name="connsiteY3" fmla="*/ 407874 h 1009537"/>
              <a:gd name="connsiteX4" fmla="*/ 40661 w 1040786"/>
              <a:gd name="connsiteY4" fmla="*/ 84024 h 1009537"/>
              <a:gd name="connsiteX5" fmla="*/ 758212 w 1040786"/>
              <a:gd name="connsiteY5" fmla="*/ 61005 h 1009537"/>
              <a:gd name="connsiteX6" fmla="*/ 1040786 w 1040786"/>
              <a:gd name="connsiteY6" fmla="*/ 59418 h 1009537"/>
              <a:gd name="connsiteX0" fmla="*/ 89768 w 1103386"/>
              <a:gd name="connsiteY0" fmla="*/ 950119 h 950119"/>
              <a:gd name="connsiteX1" fmla="*/ 81830 w 1103386"/>
              <a:gd name="connsiteY1" fmla="*/ 735806 h 950119"/>
              <a:gd name="connsiteX2" fmla="*/ 88180 w 1103386"/>
              <a:gd name="connsiteY2" fmla="*/ 545306 h 950119"/>
              <a:gd name="connsiteX3" fmla="*/ 62780 w 1103386"/>
              <a:gd name="connsiteY3" fmla="*/ 348456 h 950119"/>
              <a:gd name="connsiteX4" fmla="*/ 103261 w 1103386"/>
              <a:gd name="connsiteY4" fmla="*/ 24606 h 950119"/>
              <a:gd name="connsiteX5" fmla="*/ 820812 w 1103386"/>
              <a:gd name="connsiteY5" fmla="*/ 1587 h 950119"/>
              <a:gd name="connsiteX6" fmla="*/ 1103386 w 1103386"/>
              <a:gd name="connsiteY6" fmla="*/ 0 h 950119"/>
              <a:gd name="connsiteX0" fmla="*/ 44092 w 1057710"/>
              <a:gd name="connsiteY0" fmla="*/ 950119 h 950119"/>
              <a:gd name="connsiteX1" fmla="*/ 36154 w 1057710"/>
              <a:gd name="connsiteY1" fmla="*/ 735806 h 950119"/>
              <a:gd name="connsiteX2" fmla="*/ 42504 w 1057710"/>
              <a:gd name="connsiteY2" fmla="*/ 545306 h 950119"/>
              <a:gd name="connsiteX3" fmla="*/ 57585 w 1057710"/>
              <a:gd name="connsiteY3" fmla="*/ 24606 h 950119"/>
              <a:gd name="connsiteX4" fmla="*/ 775136 w 1057710"/>
              <a:gd name="connsiteY4" fmla="*/ 1587 h 950119"/>
              <a:gd name="connsiteX5" fmla="*/ 1057710 w 1057710"/>
              <a:gd name="connsiteY5" fmla="*/ 0 h 950119"/>
              <a:gd name="connsiteX0" fmla="*/ 46820 w 1060438"/>
              <a:gd name="connsiteY0" fmla="*/ 950119 h 950119"/>
              <a:gd name="connsiteX1" fmla="*/ 38882 w 1060438"/>
              <a:gd name="connsiteY1" fmla="*/ 735806 h 950119"/>
              <a:gd name="connsiteX2" fmla="*/ 60313 w 1060438"/>
              <a:gd name="connsiteY2" fmla="*/ 24606 h 950119"/>
              <a:gd name="connsiteX3" fmla="*/ 777864 w 1060438"/>
              <a:gd name="connsiteY3" fmla="*/ 1587 h 950119"/>
              <a:gd name="connsiteX4" fmla="*/ 1060438 w 1060438"/>
              <a:gd name="connsiteY4" fmla="*/ 0 h 950119"/>
              <a:gd name="connsiteX0" fmla="*/ 43700 w 1057318"/>
              <a:gd name="connsiteY0" fmla="*/ 950119 h 950119"/>
              <a:gd name="connsiteX1" fmla="*/ 57193 w 1057318"/>
              <a:gd name="connsiteY1" fmla="*/ 24606 h 950119"/>
              <a:gd name="connsiteX2" fmla="*/ 774744 w 1057318"/>
              <a:gd name="connsiteY2" fmla="*/ 1587 h 950119"/>
              <a:gd name="connsiteX3" fmla="*/ 1057318 w 1057318"/>
              <a:gd name="connsiteY3" fmla="*/ 0 h 950119"/>
              <a:gd name="connsiteX0" fmla="*/ 39223 w 1059985"/>
              <a:gd name="connsiteY0" fmla="*/ 1003791 h 1003791"/>
              <a:gd name="connsiteX1" fmla="*/ 59860 w 1059985"/>
              <a:gd name="connsiteY1" fmla="*/ 75897 h 1003791"/>
              <a:gd name="connsiteX2" fmla="*/ 777411 w 1059985"/>
              <a:gd name="connsiteY2" fmla="*/ 52878 h 1003791"/>
              <a:gd name="connsiteX3" fmla="*/ 1059985 w 1059985"/>
              <a:gd name="connsiteY3" fmla="*/ 51291 h 1003791"/>
              <a:gd name="connsiteX0" fmla="*/ 0 w 1020762"/>
              <a:gd name="connsiteY0" fmla="*/ 1003791 h 1003791"/>
              <a:gd name="connsiteX1" fmla="*/ 20637 w 1020762"/>
              <a:gd name="connsiteY1" fmla="*/ 75897 h 1003791"/>
              <a:gd name="connsiteX2" fmla="*/ 738188 w 1020762"/>
              <a:gd name="connsiteY2" fmla="*/ 52878 h 1003791"/>
              <a:gd name="connsiteX3" fmla="*/ 1020762 w 1020762"/>
              <a:gd name="connsiteY3" fmla="*/ 51291 h 1003791"/>
              <a:gd name="connsiteX0" fmla="*/ 0 w 1020762"/>
              <a:gd name="connsiteY0" fmla="*/ 952500 h 952500"/>
              <a:gd name="connsiteX1" fmla="*/ 20637 w 1020762"/>
              <a:gd name="connsiteY1" fmla="*/ 24606 h 952500"/>
              <a:gd name="connsiteX2" fmla="*/ 738188 w 1020762"/>
              <a:gd name="connsiteY2" fmla="*/ 1587 h 952500"/>
              <a:gd name="connsiteX3" fmla="*/ 1020762 w 1020762"/>
              <a:gd name="connsiteY3" fmla="*/ 0 h 952500"/>
              <a:gd name="connsiteX0" fmla="*/ 0 w 1020762"/>
              <a:gd name="connsiteY0" fmla="*/ 952500 h 952500"/>
              <a:gd name="connsiteX1" fmla="*/ 20637 w 1020762"/>
              <a:gd name="connsiteY1" fmla="*/ 24606 h 952500"/>
              <a:gd name="connsiteX2" fmla="*/ 738188 w 1020762"/>
              <a:gd name="connsiteY2" fmla="*/ 1587 h 952500"/>
              <a:gd name="connsiteX3" fmla="*/ 1020762 w 1020762"/>
              <a:gd name="connsiteY3" fmla="*/ 0 h 952500"/>
              <a:gd name="connsiteX0" fmla="*/ 0 w 1020762"/>
              <a:gd name="connsiteY0" fmla="*/ 953093 h 953093"/>
              <a:gd name="connsiteX1" fmla="*/ 30162 w 1020762"/>
              <a:gd name="connsiteY1" fmla="*/ 25199 h 953093"/>
              <a:gd name="connsiteX2" fmla="*/ 738188 w 1020762"/>
              <a:gd name="connsiteY2" fmla="*/ 2180 h 953093"/>
              <a:gd name="connsiteX3" fmla="*/ 1020762 w 1020762"/>
              <a:gd name="connsiteY3" fmla="*/ 593 h 953093"/>
              <a:gd name="connsiteX0" fmla="*/ 0 w 1020762"/>
              <a:gd name="connsiteY0" fmla="*/ 953093 h 953093"/>
              <a:gd name="connsiteX1" fmla="*/ 15875 w 1020762"/>
              <a:gd name="connsiteY1" fmla="*/ 25199 h 953093"/>
              <a:gd name="connsiteX2" fmla="*/ 738188 w 1020762"/>
              <a:gd name="connsiteY2" fmla="*/ 2180 h 953093"/>
              <a:gd name="connsiteX3" fmla="*/ 1020762 w 1020762"/>
              <a:gd name="connsiteY3" fmla="*/ 593 h 953093"/>
              <a:gd name="connsiteX0" fmla="*/ 0 w 1020762"/>
              <a:gd name="connsiteY0" fmla="*/ 953093 h 953093"/>
              <a:gd name="connsiteX1" fmla="*/ 15875 w 1020762"/>
              <a:gd name="connsiteY1" fmla="*/ 25199 h 953093"/>
              <a:gd name="connsiteX2" fmla="*/ 738188 w 1020762"/>
              <a:gd name="connsiteY2" fmla="*/ 2180 h 953093"/>
              <a:gd name="connsiteX3" fmla="*/ 1020762 w 1020762"/>
              <a:gd name="connsiteY3" fmla="*/ 593 h 953093"/>
              <a:gd name="connsiteX0" fmla="*/ 0 w 1020762"/>
              <a:gd name="connsiteY0" fmla="*/ 967380 h 967380"/>
              <a:gd name="connsiteX1" fmla="*/ 15875 w 1020762"/>
              <a:gd name="connsiteY1" fmla="*/ 25199 h 967380"/>
              <a:gd name="connsiteX2" fmla="*/ 738188 w 1020762"/>
              <a:gd name="connsiteY2" fmla="*/ 2180 h 967380"/>
              <a:gd name="connsiteX3" fmla="*/ 1020762 w 1020762"/>
              <a:gd name="connsiteY3" fmla="*/ 593 h 967380"/>
              <a:gd name="connsiteX0" fmla="*/ 0 w 1020762"/>
              <a:gd name="connsiteY0" fmla="*/ 966787 h 966787"/>
              <a:gd name="connsiteX1" fmla="*/ 20638 w 1020762"/>
              <a:gd name="connsiteY1" fmla="*/ 7938 h 966787"/>
              <a:gd name="connsiteX2" fmla="*/ 738188 w 1020762"/>
              <a:gd name="connsiteY2" fmla="*/ 1587 h 966787"/>
              <a:gd name="connsiteX3" fmla="*/ 1020762 w 1020762"/>
              <a:gd name="connsiteY3" fmla="*/ 0 h 966787"/>
              <a:gd name="connsiteX0" fmla="*/ 0 w 1020762"/>
              <a:gd name="connsiteY0" fmla="*/ 966787 h 966787"/>
              <a:gd name="connsiteX1" fmla="*/ 20638 w 1020762"/>
              <a:gd name="connsiteY1" fmla="*/ 7938 h 966787"/>
              <a:gd name="connsiteX2" fmla="*/ 738188 w 1020762"/>
              <a:gd name="connsiteY2" fmla="*/ 1587 h 966787"/>
              <a:gd name="connsiteX3" fmla="*/ 1020762 w 1020762"/>
              <a:gd name="connsiteY3" fmla="*/ 0 h 966787"/>
              <a:gd name="connsiteX0" fmla="*/ 0 w 1020762"/>
              <a:gd name="connsiteY0" fmla="*/ 970756 h 970756"/>
              <a:gd name="connsiteX1" fmla="*/ 20638 w 1020762"/>
              <a:gd name="connsiteY1" fmla="*/ 0 h 970756"/>
              <a:gd name="connsiteX2" fmla="*/ 738188 w 1020762"/>
              <a:gd name="connsiteY2" fmla="*/ 5556 h 970756"/>
              <a:gd name="connsiteX3" fmla="*/ 1020762 w 1020762"/>
              <a:gd name="connsiteY3" fmla="*/ 3969 h 970756"/>
              <a:gd name="connsiteX0" fmla="*/ 0 w 1020762"/>
              <a:gd name="connsiteY0" fmla="*/ 966787 h 966787"/>
              <a:gd name="connsiteX1" fmla="*/ 23019 w 1020762"/>
              <a:gd name="connsiteY1" fmla="*/ 3175 h 966787"/>
              <a:gd name="connsiteX2" fmla="*/ 738188 w 1020762"/>
              <a:gd name="connsiteY2" fmla="*/ 1587 h 966787"/>
              <a:gd name="connsiteX3" fmla="*/ 1020762 w 1020762"/>
              <a:gd name="connsiteY3" fmla="*/ 0 h 966787"/>
              <a:gd name="connsiteX0" fmla="*/ 0 w 1020762"/>
              <a:gd name="connsiteY0" fmla="*/ 977900 h 977900"/>
              <a:gd name="connsiteX1" fmla="*/ 3969 w 1020762"/>
              <a:gd name="connsiteY1" fmla="*/ 0 h 977900"/>
              <a:gd name="connsiteX2" fmla="*/ 738188 w 1020762"/>
              <a:gd name="connsiteY2" fmla="*/ 12700 h 977900"/>
              <a:gd name="connsiteX3" fmla="*/ 1020762 w 1020762"/>
              <a:gd name="connsiteY3" fmla="*/ 11113 h 977900"/>
              <a:gd name="connsiteX0" fmla="*/ 0 w 1020762"/>
              <a:gd name="connsiteY0" fmla="*/ 966787 h 966787"/>
              <a:gd name="connsiteX1" fmla="*/ 8732 w 1020762"/>
              <a:gd name="connsiteY1" fmla="*/ 7937 h 966787"/>
              <a:gd name="connsiteX2" fmla="*/ 738188 w 1020762"/>
              <a:gd name="connsiteY2" fmla="*/ 1587 h 966787"/>
              <a:gd name="connsiteX3" fmla="*/ 1020762 w 1020762"/>
              <a:gd name="connsiteY3" fmla="*/ 0 h 966787"/>
              <a:gd name="connsiteX0" fmla="*/ 2952 w 1023714"/>
              <a:gd name="connsiteY0" fmla="*/ 966889 h 966889"/>
              <a:gd name="connsiteX1" fmla="*/ 2159 w 1023714"/>
              <a:gd name="connsiteY1" fmla="*/ 17564 h 966889"/>
              <a:gd name="connsiteX2" fmla="*/ 741140 w 1023714"/>
              <a:gd name="connsiteY2" fmla="*/ 1689 h 966889"/>
              <a:gd name="connsiteX3" fmla="*/ 1023714 w 1023714"/>
              <a:gd name="connsiteY3" fmla="*/ 102 h 966889"/>
              <a:gd name="connsiteX0" fmla="*/ 7162 w 1027924"/>
              <a:gd name="connsiteY0" fmla="*/ 968375 h 968375"/>
              <a:gd name="connsiteX1" fmla="*/ 1606 w 1027924"/>
              <a:gd name="connsiteY1" fmla="*/ 0 h 968375"/>
              <a:gd name="connsiteX2" fmla="*/ 745350 w 1027924"/>
              <a:gd name="connsiteY2" fmla="*/ 3175 h 968375"/>
              <a:gd name="connsiteX3" fmla="*/ 1027924 w 1027924"/>
              <a:gd name="connsiteY3" fmla="*/ 1588 h 968375"/>
              <a:gd name="connsiteX0" fmla="*/ 0 w 1020762"/>
              <a:gd name="connsiteY0" fmla="*/ 966787 h 966787"/>
              <a:gd name="connsiteX1" fmla="*/ 3969 w 1020762"/>
              <a:gd name="connsiteY1" fmla="*/ 3174 h 966787"/>
              <a:gd name="connsiteX2" fmla="*/ 738188 w 1020762"/>
              <a:gd name="connsiteY2" fmla="*/ 1587 h 966787"/>
              <a:gd name="connsiteX3" fmla="*/ 1020762 w 1020762"/>
              <a:gd name="connsiteY3" fmla="*/ 0 h 966787"/>
              <a:gd name="connsiteX0" fmla="*/ 7162 w 1027924"/>
              <a:gd name="connsiteY0" fmla="*/ 966787 h 966787"/>
              <a:gd name="connsiteX1" fmla="*/ 1606 w 1027924"/>
              <a:gd name="connsiteY1" fmla="*/ 3174 h 966787"/>
              <a:gd name="connsiteX2" fmla="*/ 745350 w 1027924"/>
              <a:gd name="connsiteY2" fmla="*/ 1587 h 966787"/>
              <a:gd name="connsiteX3" fmla="*/ 1027924 w 1027924"/>
              <a:gd name="connsiteY3" fmla="*/ 0 h 966787"/>
              <a:gd name="connsiteX0" fmla="*/ 0 w 1020762"/>
              <a:gd name="connsiteY0" fmla="*/ 966787 h 966787"/>
              <a:gd name="connsiteX1" fmla="*/ 3969 w 1020762"/>
              <a:gd name="connsiteY1" fmla="*/ 3174 h 966787"/>
              <a:gd name="connsiteX2" fmla="*/ 738188 w 1020762"/>
              <a:gd name="connsiteY2" fmla="*/ 1587 h 966787"/>
              <a:gd name="connsiteX3" fmla="*/ 1020762 w 1020762"/>
              <a:gd name="connsiteY3" fmla="*/ 0 h 966787"/>
            </a:gdLst>
            <a:ahLst/>
            <a:cxnLst>
              <a:cxn ang="0">
                <a:pos x="connsiteX0" y="connsiteY0"/>
              </a:cxn>
              <a:cxn ang="0">
                <a:pos x="connsiteX1" y="connsiteY1"/>
              </a:cxn>
              <a:cxn ang="0">
                <a:pos x="connsiteX2" y="connsiteY2"/>
              </a:cxn>
              <a:cxn ang="0">
                <a:pos x="connsiteX3" y="connsiteY3"/>
              </a:cxn>
            </a:cxnLst>
            <a:rect l="l" t="t" r="r" b="b"/>
            <a:pathLst>
              <a:path w="1020762" h="966787">
                <a:moveTo>
                  <a:pt x="0" y="966787"/>
                </a:moveTo>
                <a:cubicBezTo>
                  <a:pt x="2811" y="773972"/>
                  <a:pt x="-2381" y="199759"/>
                  <a:pt x="3969" y="3174"/>
                </a:cubicBezTo>
                <a:lnTo>
                  <a:pt x="738188" y="1587"/>
                </a:lnTo>
                <a:lnTo>
                  <a:pt x="1020762" y="0"/>
                </a:ln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a:solidFill>
                <a:prstClr val="black"/>
              </a:solidFill>
              <a:latin typeface="Calibri" panose="020F0502020204030204"/>
            </a:endParaRPr>
          </a:p>
        </p:txBody>
      </p:sp>
      <p:cxnSp>
        <p:nvCxnSpPr>
          <p:cNvPr id="585" name="Connector: Elbow 584">
            <a:extLst>
              <a:ext uri="{FF2B5EF4-FFF2-40B4-BE49-F238E27FC236}">
                <a16:creationId xmlns:a16="http://schemas.microsoft.com/office/drawing/2014/main" id="{F51D62AA-7C69-4856-8162-C30459816DCF}"/>
              </a:ext>
            </a:extLst>
          </p:cNvPr>
          <p:cNvCxnSpPr>
            <a:cxnSpLocks/>
            <a:stCxn id="574" idx="6"/>
            <a:endCxn id="481" idx="2"/>
          </p:cNvCxnSpPr>
          <p:nvPr/>
        </p:nvCxnSpPr>
        <p:spPr>
          <a:xfrm flipV="1">
            <a:off x="5594449" y="3845454"/>
            <a:ext cx="1226491" cy="1627820"/>
          </a:xfrm>
          <a:prstGeom prst="bentConnector2">
            <a:avLst/>
          </a:prstGeom>
          <a:ln w="19050">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sp>
        <p:nvSpPr>
          <p:cNvPr id="586" name="Rectangle 585">
            <a:extLst>
              <a:ext uri="{FF2B5EF4-FFF2-40B4-BE49-F238E27FC236}">
                <a16:creationId xmlns:a16="http://schemas.microsoft.com/office/drawing/2014/main" id="{235315B2-B776-4691-872C-18DF9FD87C6E}"/>
              </a:ext>
            </a:extLst>
          </p:cNvPr>
          <p:cNvSpPr/>
          <p:nvPr/>
        </p:nvSpPr>
        <p:spPr>
          <a:xfrm>
            <a:off x="3705441" y="5131317"/>
            <a:ext cx="1076" cy="5803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01" name="Rectangle 600">
            <a:extLst>
              <a:ext uri="{FF2B5EF4-FFF2-40B4-BE49-F238E27FC236}">
                <a16:creationId xmlns:a16="http://schemas.microsoft.com/office/drawing/2014/main" id="{17B8BB1B-F6B1-4119-86C9-48C06F5D989C}"/>
              </a:ext>
            </a:extLst>
          </p:cNvPr>
          <p:cNvSpPr/>
          <p:nvPr/>
        </p:nvSpPr>
        <p:spPr>
          <a:xfrm>
            <a:off x="6174825" y="5496397"/>
            <a:ext cx="4953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618" name="Freeform: Shape 617">
            <a:extLst>
              <a:ext uri="{FF2B5EF4-FFF2-40B4-BE49-F238E27FC236}">
                <a16:creationId xmlns:a16="http://schemas.microsoft.com/office/drawing/2014/main" id="{543360AA-06D4-4D7D-AF91-FD88D5B60BFD}"/>
              </a:ext>
            </a:extLst>
          </p:cNvPr>
          <p:cNvSpPr/>
          <p:nvPr/>
        </p:nvSpPr>
        <p:spPr>
          <a:xfrm>
            <a:off x="5397780" y="3855804"/>
            <a:ext cx="1207893" cy="1437378"/>
          </a:xfrm>
          <a:custGeom>
            <a:avLst/>
            <a:gdLst>
              <a:gd name="connsiteX0" fmla="*/ 1200150 w 1274940"/>
              <a:gd name="connsiteY0" fmla="*/ 0 h 1626332"/>
              <a:gd name="connsiteX1" fmla="*/ 1187450 w 1274940"/>
              <a:gd name="connsiteY1" fmla="*/ 1435100 h 1626332"/>
              <a:gd name="connsiteX2" fmla="*/ 1187450 w 1274940"/>
              <a:gd name="connsiteY2" fmla="*/ 1612900 h 1626332"/>
              <a:gd name="connsiteX3" fmla="*/ 0 w 1274940"/>
              <a:gd name="connsiteY3" fmla="*/ 1600200 h 1626332"/>
              <a:gd name="connsiteX0" fmla="*/ 1200150 w 1217986"/>
              <a:gd name="connsiteY0" fmla="*/ 0 h 1636134"/>
              <a:gd name="connsiteX1" fmla="*/ 1187450 w 1217986"/>
              <a:gd name="connsiteY1" fmla="*/ 1435100 h 1636134"/>
              <a:gd name="connsiteX2" fmla="*/ 819150 w 1217986"/>
              <a:gd name="connsiteY2" fmla="*/ 1625600 h 1636134"/>
              <a:gd name="connsiteX3" fmla="*/ 0 w 1217986"/>
              <a:gd name="connsiteY3" fmla="*/ 1600200 h 1636134"/>
              <a:gd name="connsiteX0" fmla="*/ 1200150 w 1216062"/>
              <a:gd name="connsiteY0" fmla="*/ 0 h 1616474"/>
              <a:gd name="connsiteX1" fmla="*/ 1187450 w 1216062"/>
              <a:gd name="connsiteY1" fmla="*/ 1435100 h 1616474"/>
              <a:gd name="connsiteX2" fmla="*/ 845344 w 1216062"/>
              <a:gd name="connsiteY2" fmla="*/ 1597025 h 1616474"/>
              <a:gd name="connsiteX3" fmla="*/ 0 w 1216062"/>
              <a:gd name="connsiteY3" fmla="*/ 1600200 h 1616474"/>
              <a:gd name="connsiteX0" fmla="*/ 1200150 w 1215887"/>
              <a:gd name="connsiteY0" fmla="*/ 0 h 1611524"/>
              <a:gd name="connsiteX1" fmla="*/ 1187450 w 1215887"/>
              <a:gd name="connsiteY1" fmla="*/ 1435100 h 1611524"/>
              <a:gd name="connsiteX2" fmla="*/ 847725 w 1215887"/>
              <a:gd name="connsiteY2" fmla="*/ 1585119 h 1611524"/>
              <a:gd name="connsiteX3" fmla="*/ 0 w 1215887"/>
              <a:gd name="connsiteY3" fmla="*/ 1600200 h 1611524"/>
              <a:gd name="connsiteX0" fmla="*/ 1200150 w 1215712"/>
              <a:gd name="connsiteY0" fmla="*/ 0 h 1613245"/>
              <a:gd name="connsiteX1" fmla="*/ 1187450 w 1215712"/>
              <a:gd name="connsiteY1" fmla="*/ 1435100 h 1613245"/>
              <a:gd name="connsiteX2" fmla="*/ 850106 w 1215712"/>
              <a:gd name="connsiteY2" fmla="*/ 1589882 h 1613245"/>
              <a:gd name="connsiteX3" fmla="*/ 0 w 1215712"/>
              <a:gd name="connsiteY3" fmla="*/ 1600200 h 1613245"/>
              <a:gd name="connsiteX0" fmla="*/ 1200150 w 1209500"/>
              <a:gd name="connsiteY0" fmla="*/ 0 h 1628821"/>
              <a:gd name="connsiteX1" fmla="*/ 1177925 w 1209500"/>
              <a:gd name="connsiteY1" fmla="*/ 1192213 h 1628821"/>
              <a:gd name="connsiteX2" fmla="*/ 850106 w 1209500"/>
              <a:gd name="connsiteY2" fmla="*/ 1589882 h 1628821"/>
              <a:gd name="connsiteX3" fmla="*/ 0 w 1209500"/>
              <a:gd name="connsiteY3" fmla="*/ 1600200 h 1628821"/>
              <a:gd name="connsiteX0" fmla="*/ 1200150 w 1209500"/>
              <a:gd name="connsiteY0" fmla="*/ 0 h 1612508"/>
              <a:gd name="connsiteX1" fmla="*/ 1177925 w 1209500"/>
              <a:gd name="connsiteY1" fmla="*/ 1192213 h 1612508"/>
              <a:gd name="connsiteX2" fmla="*/ 850106 w 1209500"/>
              <a:gd name="connsiteY2" fmla="*/ 1589882 h 1612508"/>
              <a:gd name="connsiteX3" fmla="*/ 0 w 1209500"/>
              <a:gd name="connsiteY3" fmla="*/ 1600200 h 1612508"/>
              <a:gd name="connsiteX0" fmla="*/ 1200150 w 1209500"/>
              <a:gd name="connsiteY0" fmla="*/ 0 h 1608902"/>
              <a:gd name="connsiteX1" fmla="*/ 1177925 w 1209500"/>
              <a:gd name="connsiteY1" fmla="*/ 1192213 h 1608902"/>
              <a:gd name="connsiteX2" fmla="*/ 850106 w 1209500"/>
              <a:gd name="connsiteY2" fmla="*/ 1589882 h 1608902"/>
              <a:gd name="connsiteX3" fmla="*/ 0 w 1209500"/>
              <a:gd name="connsiteY3" fmla="*/ 1600200 h 1608902"/>
              <a:gd name="connsiteX0" fmla="*/ 1200150 w 1209500"/>
              <a:gd name="connsiteY0" fmla="*/ 0 h 1607620"/>
              <a:gd name="connsiteX1" fmla="*/ 1177925 w 1209500"/>
              <a:gd name="connsiteY1" fmla="*/ 1192213 h 1607620"/>
              <a:gd name="connsiteX2" fmla="*/ 850106 w 1209500"/>
              <a:gd name="connsiteY2" fmla="*/ 1589882 h 1607620"/>
              <a:gd name="connsiteX3" fmla="*/ 0 w 1209500"/>
              <a:gd name="connsiteY3" fmla="*/ 1600200 h 1607620"/>
              <a:gd name="connsiteX0" fmla="*/ 1207294 w 1216644"/>
              <a:gd name="connsiteY0" fmla="*/ 0 h 1624658"/>
              <a:gd name="connsiteX1" fmla="*/ 1185069 w 1216644"/>
              <a:gd name="connsiteY1" fmla="*/ 1192213 h 1624658"/>
              <a:gd name="connsiteX2" fmla="*/ 857250 w 1216644"/>
              <a:gd name="connsiteY2" fmla="*/ 1589882 h 1624658"/>
              <a:gd name="connsiteX3" fmla="*/ 0 w 1216644"/>
              <a:gd name="connsiteY3" fmla="*/ 1590675 h 1624658"/>
              <a:gd name="connsiteX0" fmla="*/ 1207294 w 1216644"/>
              <a:gd name="connsiteY0" fmla="*/ 0 h 1622130"/>
              <a:gd name="connsiteX1" fmla="*/ 1185069 w 1216644"/>
              <a:gd name="connsiteY1" fmla="*/ 1192213 h 1622130"/>
              <a:gd name="connsiteX2" fmla="*/ 857250 w 1216644"/>
              <a:gd name="connsiteY2" fmla="*/ 1589882 h 1622130"/>
              <a:gd name="connsiteX3" fmla="*/ 0 w 1216644"/>
              <a:gd name="connsiteY3" fmla="*/ 1590675 h 1622130"/>
              <a:gd name="connsiteX0" fmla="*/ 1207294 w 1216644"/>
              <a:gd name="connsiteY0" fmla="*/ 0 h 1599518"/>
              <a:gd name="connsiteX1" fmla="*/ 1185069 w 1216644"/>
              <a:gd name="connsiteY1" fmla="*/ 1192213 h 1599518"/>
              <a:gd name="connsiteX2" fmla="*/ 857250 w 1216644"/>
              <a:gd name="connsiteY2" fmla="*/ 1589882 h 1599518"/>
              <a:gd name="connsiteX3" fmla="*/ 0 w 1216644"/>
              <a:gd name="connsiteY3" fmla="*/ 1590675 h 1599518"/>
              <a:gd name="connsiteX0" fmla="*/ 1207294 w 1216644"/>
              <a:gd name="connsiteY0" fmla="*/ 0 h 1597759"/>
              <a:gd name="connsiteX1" fmla="*/ 1185069 w 1216644"/>
              <a:gd name="connsiteY1" fmla="*/ 1192213 h 1597759"/>
              <a:gd name="connsiteX2" fmla="*/ 857250 w 1216644"/>
              <a:gd name="connsiteY2" fmla="*/ 1589882 h 1597759"/>
              <a:gd name="connsiteX3" fmla="*/ 0 w 1216644"/>
              <a:gd name="connsiteY3" fmla="*/ 1590675 h 1597759"/>
              <a:gd name="connsiteX0" fmla="*/ 1207294 w 1208341"/>
              <a:gd name="connsiteY0" fmla="*/ 0 h 1601334"/>
              <a:gd name="connsiteX1" fmla="*/ 1185069 w 1208341"/>
              <a:gd name="connsiteY1" fmla="*/ 1192213 h 1601334"/>
              <a:gd name="connsiteX2" fmla="*/ 981075 w 1208341"/>
              <a:gd name="connsiteY2" fmla="*/ 1596232 h 1601334"/>
              <a:gd name="connsiteX3" fmla="*/ 0 w 1208341"/>
              <a:gd name="connsiteY3" fmla="*/ 1590675 h 1601334"/>
              <a:gd name="connsiteX0" fmla="*/ 1207294 w 1207294"/>
              <a:gd name="connsiteY0" fmla="*/ 0 h 1601334"/>
              <a:gd name="connsiteX1" fmla="*/ 1185069 w 1207294"/>
              <a:gd name="connsiteY1" fmla="*/ 1192213 h 1601334"/>
              <a:gd name="connsiteX2" fmla="*/ 981075 w 1207294"/>
              <a:gd name="connsiteY2" fmla="*/ 1596232 h 1601334"/>
              <a:gd name="connsiteX3" fmla="*/ 0 w 1207294"/>
              <a:gd name="connsiteY3" fmla="*/ 1590675 h 1601334"/>
              <a:gd name="connsiteX0" fmla="*/ 1207294 w 1207894"/>
              <a:gd name="connsiteY0" fmla="*/ 0 h 1625965"/>
              <a:gd name="connsiteX1" fmla="*/ 1207294 w 1207894"/>
              <a:gd name="connsiteY1" fmla="*/ 1201738 h 1625965"/>
              <a:gd name="connsiteX2" fmla="*/ 981075 w 1207894"/>
              <a:gd name="connsiteY2" fmla="*/ 1596232 h 1625965"/>
              <a:gd name="connsiteX3" fmla="*/ 0 w 1207894"/>
              <a:gd name="connsiteY3" fmla="*/ 1590675 h 1625965"/>
              <a:gd name="connsiteX0" fmla="*/ 1207294 w 1207894"/>
              <a:gd name="connsiteY0" fmla="*/ 0 h 1607642"/>
              <a:gd name="connsiteX1" fmla="*/ 1207294 w 1207894"/>
              <a:gd name="connsiteY1" fmla="*/ 1201738 h 1607642"/>
              <a:gd name="connsiteX2" fmla="*/ 981075 w 1207894"/>
              <a:gd name="connsiteY2" fmla="*/ 1596232 h 1607642"/>
              <a:gd name="connsiteX3" fmla="*/ 0 w 1207894"/>
              <a:gd name="connsiteY3" fmla="*/ 1590675 h 1607642"/>
              <a:gd name="connsiteX0" fmla="*/ 1207294 w 1207894"/>
              <a:gd name="connsiteY0" fmla="*/ 0 h 1599270"/>
              <a:gd name="connsiteX1" fmla="*/ 1207294 w 1207894"/>
              <a:gd name="connsiteY1" fmla="*/ 1201738 h 1599270"/>
              <a:gd name="connsiteX2" fmla="*/ 981075 w 1207894"/>
              <a:gd name="connsiteY2" fmla="*/ 1596232 h 1599270"/>
              <a:gd name="connsiteX3" fmla="*/ 0 w 1207894"/>
              <a:gd name="connsiteY3" fmla="*/ 1590675 h 1599270"/>
            </a:gdLst>
            <a:ahLst/>
            <a:cxnLst>
              <a:cxn ang="0">
                <a:pos x="connsiteX0" y="connsiteY0"/>
              </a:cxn>
              <a:cxn ang="0">
                <a:pos x="connsiteX1" y="connsiteY1"/>
              </a:cxn>
              <a:cxn ang="0">
                <a:pos x="connsiteX2" y="connsiteY2"/>
              </a:cxn>
              <a:cxn ang="0">
                <a:pos x="connsiteX3" y="connsiteY3"/>
              </a:cxn>
            </a:cxnLst>
            <a:rect l="l" t="t" r="r" b="b"/>
            <a:pathLst>
              <a:path w="1207894" h="1599270">
                <a:moveTo>
                  <a:pt x="1207294" y="0"/>
                </a:moveTo>
                <a:cubicBezTo>
                  <a:pt x="1202002" y="583141"/>
                  <a:pt x="1210072" y="935699"/>
                  <a:pt x="1207294" y="1201738"/>
                </a:cubicBezTo>
                <a:cubicBezTo>
                  <a:pt x="1204516" y="1467777"/>
                  <a:pt x="1201341" y="1591734"/>
                  <a:pt x="981075" y="1596232"/>
                </a:cubicBezTo>
                <a:cubicBezTo>
                  <a:pt x="760809" y="1600730"/>
                  <a:pt x="504296" y="1601258"/>
                  <a:pt x="0" y="1590675"/>
                </a:cubicBezTo>
              </a:path>
            </a:pathLst>
          </a:cu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a:solidFill>
                <a:prstClr val="black"/>
              </a:solidFill>
              <a:latin typeface="Calibri" panose="020F0502020204030204"/>
            </a:endParaRPr>
          </a:p>
        </p:txBody>
      </p:sp>
      <p:cxnSp>
        <p:nvCxnSpPr>
          <p:cNvPr id="622" name="Connector: Elbow 621">
            <a:extLst>
              <a:ext uri="{FF2B5EF4-FFF2-40B4-BE49-F238E27FC236}">
                <a16:creationId xmlns:a16="http://schemas.microsoft.com/office/drawing/2014/main" id="{426C0573-05BD-448B-A2CA-0B4D7154ABE3}"/>
              </a:ext>
            </a:extLst>
          </p:cNvPr>
          <p:cNvCxnSpPr>
            <a:stCxn id="32" idx="5"/>
            <a:endCxn id="481" idx="0"/>
          </p:cNvCxnSpPr>
          <p:nvPr/>
        </p:nvCxnSpPr>
        <p:spPr>
          <a:xfrm rot="10800000" flipV="1">
            <a:off x="6820935" y="3180383"/>
            <a:ext cx="647129" cy="619353"/>
          </a:xfrm>
          <a:prstGeom prst="bentConnector2">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sp>
        <p:nvSpPr>
          <p:cNvPr id="624" name="Freeform: Shape 623">
            <a:extLst>
              <a:ext uri="{FF2B5EF4-FFF2-40B4-BE49-F238E27FC236}">
                <a16:creationId xmlns:a16="http://schemas.microsoft.com/office/drawing/2014/main" id="{18ED165D-E407-49EC-A38C-D6E0C0306D4D}"/>
              </a:ext>
            </a:extLst>
          </p:cNvPr>
          <p:cNvSpPr/>
          <p:nvPr/>
        </p:nvSpPr>
        <p:spPr>
          <a:xfrm>
            <a:off x="2366300" y="4967437"/>
            <a:ext cx="1651831" cy="144256"/>
          </a:xfrm>
          <a:custGeom>
            <a:avLst/>
            <a:gdLst>
              <a:gd name="connsiteX0" fmla="*/ 1287780 w 1287780"/>
              <a:gd name="connsiteY0" fmla="*/ 259522 h 269800"/>
              <a:gd name="connsiteX1" fmla="*/ 678180 w 1287780"/>
              <a:gd name="connsiteY1" fmla="*/ 244282 h 269800"/>
              <a:gd name="connsiteX2" fmla="*/ 624840 w 1287780"/>
              <a:gd name="connsiteY2" fmla="*/ 38542 h 269800"/>
              <a:gd name="connsiteX3" fmla="*/ 0 w 1287780"/>
              <a:gd name="connsiteY3" fmla="*/ 442 h 269800"/>
              <a:gd name="connsiteX0" fmla="*/ 1304180 w 1304180"/>
              <a:gd name="connsiteY0" fmla="*/ 269208 h 276202"/>
              <a:gd name="connsiteX1" fmla="*/ 678180 w 1304180"/>
              <a:gd name="connsiteY1" fmla="*/ 244282 h 276202"/>
              <a:gd name="connsiteX2" fmla="*/ 624840 w 1304180"/>
              <a:gd name="connsiteY2" fmla="*/ 38542 h 276202"/>
              <a:gd name="connsiteX3" fmla="*/ 0 w 1304180"/>
              <a:gd name="connsiteY3" fmla="*/ 442 h 276202"/>
              <a:gd name="connsiteX0" fmla="*/ 1304180 w 1304180"/>
              <a:gd name="connsiteY0" fmla="*/ 269208 h 270954"/>
              <a:gd name="connsiteX1" fmla="*/ 678180 w 1304180"/>
              <a:gd name="connsiteY1" fmla="*/ 244282 h 270954"/>
              <a:gd name="connsiteX2" fmla="*/ 624840 w 1304180"/>
              <a:gd name="connsiteY2" fmla="*/ 38542 h 270954"/>
              <a:gd name="connsiteX3" fmla="*/ 0 w 1304180"/>
              <a:gd name="connsiteY3" fmla="*/ 442 h 270954"/>
              <a:gd name="connsiteX0" fmla="*/ 1304180 w 1304180"/>
              <a:gd name="connsiteY0" fmla="*/ 269309 h 274450"/>
              <a:gd name="connsiteX1" fmla="*/ 680523 w 1304180"/>
              <a:gd name="connsiteY1" fmla="*/ 251647 h 274450"/>
              <a:gd name="connsiteX2" fmla="*/ 624840 w 1304180"/>
              <a:gd name="connsiteY2" fmla="*/ 38643 h 274450"/>
              <a:gd name="connsiteX3" fmla="*/ 0 w 1304180"/>
              <a:gd name="connsiteY3" fmla="*/ 543 h 274450"/>
              <a:gd name="connsiteX0" fmla="*/ 1304180 w 1304180"/>
              <a:gd name="connsiteY0" fmla="*/ 281353 h 288441"/>
              <a:gd name="connsiteX1" fmla="*/ 680523 w 1304180"/>
              <a:gd name="connsiteY1" fmla="*/ 263691 h 288441"/>
              <a:gd name="connsiteX2" fmla="*/ 620155 w 1304180"/>
              <a:gd name="connsiteY2" fmla="*/ 21629 h 288441"/>
              <a:gd name="connsiteX3" fmla="*/ 0 w 1304180"/>
              <a:gd name="connsiteY3" fmla="*/ 12587 h 288441"/>
              <a:gd name="connsiteX0" fmla="*/ 1325265 w 1325265"/>
              <a:gd name="connsiteY0" fmla="*/ 272946 h 280033"/>
              <a:gd name="connsiteX1" fmla="*/ 701608 w 1325265"/>
              <a:gd name="connsiteY1" fmla="*/ 255284 h 280033"/>
              <a:gd name="connsiteX2" fmla="*/ 641240 w 1325265"/>
              <a:gd name="connsiteY2" fmla="*/ 13222 h 280033"/>
              <a:gd name="connsiteX3" fmla="*/ 0 w 1325265"/>
              <a:gd name="connsiteY3" fmla="*/ 30817 h 280033"/>
              <a:gd name="connsiteX0" fmla="*/ 1325265 w 1325265"/>
              <a:gd name="connsiteY0" fmla="*/ 244328 h 248524"/>
              <a:gd name="connsiteX1" fmla="*/ 701608 w 1325265"/>
              <a:gd name="connsiteY1" fmla="*/ 226666 h 248524"/>
              <a:gd name="connsiteX2" fmla="*/ 641240 w 1325265"/>
              <a:gd name="connsiteY2" fmla="*/ 28191 h 248524"/>
              <a:gd name="connsiteX3" fmla="*/ 0 w 1325265"/>
              <a:gd name="connsiteY3" fmla="*/ 2199 h 248524"/>
              <a:gd name="connsiteX0" fmla="*/ 1325265 w 1325265"/>
              <a:gd name="connsiteY0" fmla="*/ 247275 h 251940"/>
              <a:gd name="connsiteX1" fmla="*/ 701608 w 1325265"/>
              <a:gd name="connsiteY1" fmla="*/ 229613 h 251940"/>
              <a:gd name="connsiteX2" fmla="*/ 638897 w 1325265"/>
              <a:gd name="connsiteY2" fmla="*/ 23873 h 251940"/>
              <a:gd name="connsiteX3" fmla="*/ 0 w 1325265"/>
              <a:gd name="connsiteY3" fmla="*/ 5146 h 251940"/>
              <a:gd name="connsiteX0" fmla="*/ 1325265 w 1325265"/>
              <a:gd name="connsiteY0" fmla="*/ 248211 h 252876"/>
              <a:gd name="connsiteX1" fmla="*/ 701608 w 1325265"/>
              <a:gd name="connsiteY1" fmla="*/ 230549 h 252876"/>
              <a:gd name="connsiteX2" fmla="*/ 638897 w 1325265"/>
              <a:gd name="connsiteY2" fmla="*/ 24809 h 252876"/>
              <a:gd name="connsiteX3" fmla="*/ 0 w 1325265"/>
              <a:gd name="connsiteY3" fmla="*/ 6082 h 252876"/>
              <a:gd name="connsiteX0" fmla="*/ 1325265 w 1325265"/>
              <a:gd name="connsiteY0" fmla="*/ 252058 h 257199"/>
              <a:gd name="connsiteX1" fmla="*/ 701608 w 1325265"/>
              <a:gd name="connsiteY1" fmla="*/ 234396 h 257199"/>
              <a:gd name="connsiteX2" fmla="*/ 674039 w 1325265"/>
              <a:gd name="connsiteY2" fmla="*/ 21392 h 257199"/>
              <a:gd name="connsiteX3" fmla="*/ 0 w 1325265"/>
              <a:gd name="connsiteY3" fmla="*/ 9929 h 257199"/>
              <a:gd name="connsiteX0" fmla="*/ 1325265 w 1325265"/>
              <a:gd name="connsiteY0" fmla="*/ 249121 h 254262"/>
              <a:gd name="connsiteX1" fmla="*/ 701608 w 1325265"/>
              <a:gd name="connsiteY1" fmla="*/ 231459 h 254262"/>
              <a:gd name="connsiteX2" fmla="*/ 674039 w 1325265"/>
              <a:gd name="connsiteY2" fmla="*/ 18455 h 254262"/>
              <a:gd name="connsiteX3" fmla="*/ 0 w 1325265"/>
              <a:gd name="connsiteY3" fmla="*/ 6992 h 254262"/>
              <a:gd name="connsiteX0" fmla="*/ 1325265 w 1325265"/>
              <a:gd name="connsiteY0" fmla="*/ 252392 h 260349"/>
              <a:gd name="connsiteX1" fmla="*/ 542299 w 1325265"/>
              <a:gd name="connsiteY1" fmla="*/ 239573 h 260349"/>
              <a:gd name="connsiteX2" fmla="*/ 674039 w 1325265"/>
              <a:gd name="connsiteY2" fmla="*/ 21726 h 260349"/>
              <a:gd name="connsiteX3" fmla="*/ 0 w 1325265"/>
              <a:gd name="connsiteY3" fmla="*/ 10263 h 260349"/>
              <a:gd name="connsiteX0" fmla="*/ 1325265 w 1325265"/>
              <a:gd name="connsiteY0" fmla="*/ 251064 h 251064"/>
              <a:gd name="connsiteX1" fmla="*/ 938228 w 1325265"/>
              <a:gd name="connsiteY1" fmla="*/ 218873 h 251064"/>
              <a:gd name="connsiteX2" fmla="*/ 674039 w 1325265"/>
              <a:gd name="connsiteY2" fmla="*/ 20398 h 251064"/>
              <a:gd name="connsiteX3" fmla="*/ 0 w 1325265"/>
              <a:gd name="connsiteY3" fmla="*/ 8935 h 251064"/>
              <a:gd name="connsiteX0" fmla="*/ 1325265 w 1325265"/>
              <a:gd name="connsiteY0" fmla="*/ 251064 h 251064"/>
              <a:gd name="connsiteX1" fmla="*/ 938228 w 1325265"/>
              <a:gd name="connsiteY1" fmla="*/ 218873 h 251064"/>
              <a:gd name="connsiteX2" fmla="*/ 674039 w 1325265"/>
              <a:gd name="connsiteY2" fmla="*/ 20398 h 251064"/>
              <a:gd name="connsiteX3" fmla="*/ 0 w 1325265"/>
              <a:gd name="connsiteY3" fmla="*/ 8935 h 251064"/>
              <a:gd name="connsiteX0" fmla="*/ 1325265 w 1325265"/>
              <a:gd name="connsiteY0" fmla="*/ 252392 h 252392"/>
              <a:gd name="connsiteX1" fmla="*/ 940570 w 1325265"/>
              <a:gd name="connsiteY1" fmla="*/ 239573 h 252392"/>
              <a:gd name="connsiteX2" fmla="*/ 674039 w 1325265"/>
              <a:gd name="connsiteY2" fmla="*/ 21726 h 252392"/>
              <a:gd name="connsiteX3" fmla="*/ 0 w 1325265"/>
              <a:gd name="connsiteY3" fmla="*/ 10263 h 252392"/>
              <a:gd name="connsiteX0" fmla="*/ 1325265 w 1325265"/>
              <a:gd name="connsiteY0" fmla="*/ 252392 h 252392"/>
              <a:gd name="connsiteX1" fmla="*/ 940570 w 1325265"/>
              <a:gd name="connsiteY1" fmla="*/ 239573 h 252392"/>
              <a:gd name="connsiteX2" fmla="*/ 674039 w 1325265"/>
              <a:gd name="connsiteY2" fmla="*/ 21726 h 252392"/>
              <a:gd name="connsiteX3" fmla="*/ 0 w 1325265"/>
              <a:gd name="connsiteY3" fmla="*/ 10263 h 252392"/>
              <a:gd name="connsiteX0" fmla="*/ 1325265 w 1325265"/>
              <a:gd name="connsiteY0" fmla="*/ 252896 h 252896"/>
              <a:gd name="connsiteX1" fmla="*/ 945256 w 1325265"/>
              <a:gd name="connsiteY1" fmla="*/ 247341 h 252896"/>
              <a:gd name="connsiteX2" fmla="*/ 674039 w 1325265"/>
              <a:gd name="connsiteY2" fmla="*/ 22230 h 252896"/>
              <a:gd name="connsiteX3" fmla="*/ 0 w 1325265"/>
              <a:gd name="connsiteY3" fmla="*/ 10767 h 252896"/>
              <a:gd name="connsiteX0" fmla="*/ 1325265 w 1325265"/>
              <a:gd name="connsiteY0" fmla="*/ 252896 h 252896"/>
              <a:gd name="connsiteX1" fmla="*/ 945256 w 1325265"/>
              <a:gd name="connsiteY1" fmla="*/ 247341 h 252896"/>
              <a:gd name="connsiteX2" fmla="*/ 674039 w 1325265"/>
              <a:gd name="connsiteY2" fmla="*/ 22230 h 252896"/>
              <a:gd name="connsiteX3" fmla="*/ 0 w 1325265"/>
              <a:gd name="connsiteY3" fmla="*/ 10767 h 252896"/>
              <a:gd name="connsiteX0" fmla="*/ 1625140 w 1625140"/>
              <a:gd name="connsiteY0" fmla="*/ 185465 h 252319"/>
              <a:gd name="connsiteX1" fmla="*/ 945256 w 1625140"/>
              <a:gd name="connsiteY1" fmla="*/ 247341 h 252319"/>
              <a:gd name="connsiteX2" fmla="*/ 674039 w 1625140"/>
              <a:gd name="connsiteY2" fmla="*/ 22230 h 252319"/>
              <a:gd name="connsiteX3" fmla="*/ 0 w 1625140"/>
              <a:gd name="connsiteY3" fmla="*/ 10767 h 252319"/>
              <a:gd name="connsiteX0" fmla="*/ 1625140 w 1625140"/>
              <a:gd name="connsiteY0" fmla="*/ 180735 h 185681"/>
              <a:gd name="connsiteX1" fmla="*/ 938228 w 1625140"/>
              <a:gd name="connsiteY1" fmla="*/ 172116 h 185681"/>
              <a:gd name="connsiteX2" fmla="*/ 674039 w 1625140"/>
              <a:gd name="connsiteY2" fmla="*/ 17500 h 185681"/>
              <a:gd name="connsiteX3" fmla="*/ 0 w 1625140"/>
              <a:gd name="connsiteY3" fmla="*/ 6037 h 185681"/>
            </a:gdLst>
            <a:ahLst/>
            <a:cxnLst>
              <a:cxn ang="0">
                <a:pos x="connsiteX0" y="connsiteY0"/>
              </a:cxn>
              <a:cxn ang="0">
                <a:pos x="connsiteX1" y="connsiteY1"/>
              </a:cxn>
              <a:cxn ang="0">
                <a:pos x="connsiteX2" y="connsiteY2"/>
              </a:cxn>
              <a:cxn ang="0">
                <a:pos x="connsiteX3" y="connsiteY3"/>
              </a:cxn>
            </a:cxnLst>
            <a:rect l="l" t="t" r="r" b="b"/>
            <a:pathLst>
              <a:path w="1625140" h="185681">
                <a:moveTo>
                  <a:pt x="1625140" y="180735"/>
                </a:moveTo>
                <a:cubicBezTo>
                  <a:pt x="1498470" y="176462"/>
                  <a:pt x="1096745" y="199322"/>
                  <a:pt x="938228" y="172116"/>
                </a:cubicBezTo>
                <a:cubicBezTo>
                  <a:pt x="779711" y="144910"/>
                  <a:pt x="830410" y="45180"/>
                  <a:pt x="674039" y="17500"/>
                </a:cubicBezTo>
                <a:cubicBezTo>
                  <a:pt x="517668" y="-10180"/>
                  <a:pt x="262933" y="2345"/>
                  <a:pt x="0" y="6037"/>
                </a:cubicBezTo>
              </a:path>
            </a:pathLst>
          </a:cu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defTabSz="914445">
              <a:defRPr/>
            </a:pPr>
            <a:endParaRPr lang="en-US" sz="1801" dirty="0">
              <a:solidFill>
                <a:prstClr val="black"/>
              </a:solidFill>
              <a:latin typeface="Calibri" panose="020F0502020204030204"/>
            </a:endParaRPr>
          </a:p>
        </p:txBody>
      </p:sp>
      <p:cxnSp>
        <p:nvCxnSpPr>
          <p:cNvPr id="652" name="Straight Arrow Connector 651">
            <a:extLst>
              <a:ext uri="{FF2B5EF4-FFF2-40B4-BE49-F238E27FC236}">
                <a16:creationId xmlns:a16="http://schemas.microsoft.com/office/drawing/2014/main" id="{D5D756A6-875A-426A-AB84-2BAFA2C50B35}"/>
              </a:ext>
            </a:extLst>
          </p:cNvPr>
          <p:cNvCxnSpPr>
            <a:stCxn id="549" idx="4"/>
            <a:endCxn id="649" idx="0"/>
          </p:cNvCxnSpPr>
          <p:nvPr/>
        </p:nvCxnSpPr>
        <p:spPr>
          <a:xfrm>
            <a:off x="4014574" y="4879972"/>
            <a:ext cx="0" cy="434233"/>
          </a:xfrm>
          <a:prstGeom prst="straightConnector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77CFEB2A-5A64-495D-939A-30B100FD0BD0}"/>
              </a:ext>
            </a:extLst>
          </p:cNvPr>
          <p:cNvSpPr/>
          <p:nvPr/>
        </p:nvSpPr>
        <p:spPr>
          <a:xfrm>
            <a:off x="3965903" y="5168648"/>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Threshold</a:t>
            </a:r>
          </a:p>
          <a:p>
            <a:pPr algn="ctr" defTabSz="914445">
              <a:defRPr/>
            </a:pPr>
            <a:r>
              <a:rPr lang="en-US" sz="1100" dirty="0">
                <a:solidFill>
                  <a:prstClr val="black"/>
                </a:solidFill>
                <a:latin typeface="Calibri" panose="020F0502020204030204"/>
              </a:rPr>
              <a:t>(Priority)</a:t>
            </a:r>
            <a:endParaRPr lang="en-US" sz="800" dirty="0">
              <a:solidFill>
                <a:prstClr val="black"/>
              </a:solidFill>
              <a:latin typeface="Calibri" panose="020F0502020204030204"/>
            </a:endParaRPr>
          </a:p>
        </p:txBody>
      </p:sp>
      <p:sp>
        <p:nvSpPr>
          <p:cNvPr id="195" name="Oval 194">
            <a:extLst>
              <a:ext uri="{FF2B5EF4-FFF2-40B4-BE49-F238E27FC236}">
                <a16:creationId xmlns:a16="http://schemas.microsoft.com/office/drawing/2014/main" id="{7CE540EA-A437-43A2-BA20-7B8EE6F536FD}"/>
              </a:ext>
            </a:extLst>
          </p:cNvPr>
          <p:cNvSpPr/>
          <p:nvPr/>
        </p:nvSpPr>
        <p:spPr>
          <a:xfrm>
            <a:off x="729708" y="4650012"/>
            <a:ext cx="1626633" cy="49794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b="1" i="1" u="sng" dirty="0">
                <a:solidFill>
                  <a:prstClr val="black"/>
                </a:solidFill>
                <a:latin typeface="Calibri" panose="020F0502020204030204"/>
              </a:rPr>
              <a:t>Level of Satisfaction</a:t>
            </a:r>
          </a:p>
        </p:txBody>
      </p:sp>
      <p:grpSp>
        <p:nvGrpSpPr>
          <p:cNvPr id="126" name="Group 125">
            <a:extLst>
              <a:ext uri="{FF2B5EF4-FFF2-40B4-BE49-F238E27FC236}">
                <a16:creationId xmlns:a16="http://schemas.microsoft.com/office/drawing/2014/main" id="{D311E5E3-FAC3-4776-9EAA-C836D6D59A5E}"/>
              </a:ext>
            </a:extLst>
          </p:cNvPr>
          <p:cNvGrpSpPr/>
          <p:nvPr/>
        </p:nvGrpSpPr>
        <p:grpSpPr>
          <a:xfrm>
            <a:off x="9755763" y="680840"/>
            <a:ext cx="2103312" cy="2677127"/>
            <a:chOff x="10114088" y="6462"/>
            <a:chExt cx="2103312" cy="2677127"/>
          </a:xfrm>
        </p:grpSpPr>
        <p:sp>
          <p:nvSpPr>
            <p:cNvPr id="127" name="Rectangle: Rounded Corners 126">
              <a:extLst>
                <a:ext uri="{FF2B5EF4-FFF2-40B4-BE49-F238E27FC236}">
                  <a16:creationId xmlns:a16="http://schemas.microsoft.com/office/drawing/2014/main" id="{611B86DE-E963-409E-A923-D5570E1AC8C0}"/>
                </a:ext>
              </a:extLst>
            </p:cNvPr>
            <p:cNvSpPr/>
            <p:nvPr/>
          </p:nvSpPr>
          <p:spPr>
            <a:xfrm>
              <a:off x="10114088" y="6462"/>
              <a:ext cx="2103312" cy="2677127"/>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sp>
          <p:nvSpPr>
            <p:cNvPr id="128" name="TextBox 127">
              <a:extLst>
                <a:ext uri="{FF2B5EF4-FFF2-40B4-BE49-F238E27FC236}">
                  <a16:creationId xmlns:a16="http://schemas.microsoft.com/office/drawing/2014/main" id="{88D9AB4C-B4F3-4602-9A50-716A97149A86}"/>
                </a:ext>
              </a:extLst>
            </p:cNvPr>
            <p:cNvSpPr txBox="1"/>
            <p:nvPr/>
          </p:nvSpPr>
          <p:spPr>
            <a:xfrm>
              <a:off x="10220195" y="45267"/>
              <a:ext cx="1917774" cy="369460"/>
            </a:xfrm>
            <a:prstGeom prst="rect">
              <a:avLst/>
            </a:prstGeom>
            <a:noFill/>
          </p:spPr>
          <p:txBody>
            <a:bodyPr wrap="square" rtlCol="0">
              <a:spAutoFit/>
            </a:bodyPr>
            <a:lstStyle/>
            <a:p>
              <a:pPr defTabSz="914445">
                <a:defRPr/>
              </a:pPr>
              <a:r>
                <a:rPr lang="en-US" sz="1801" b="1" dirty="0">
                  <a:solidFill>
                    <a:prstClr val="black"/>
                  </a:solidFill>
                  <a:latin typeface="Calibri" panose="020F0502020204030204"/>
                </a:rPr>
                <a:t>Legend</a:t>
              </a:r>
            </a:p>
          </p:txBody>
        </p:sp>
        <p:sp>
          <p:nvSpPr>
            <p:cNvPr id="129" name="Hexagon 128">
              <a:extLst>
                <a:ext uri="{FF2B5EF4-FFF2-40B4-BE49-F238E27FC236}">
                  <a16:creationId xmlns:a16="http://schemas.microsoft.com/office/drawing/2014/main" id="{90AB7955-FCC0-4376-8451-F8F860FD1719}"/>
                </a:ext>
              </a:extLst>
            </p:cNvPr>
            <p:cNvSpPr/>
            <p:nvPr/>
          </p:nvSpPr>
          <p:spPr>
            <a:xfrm>
              <a:off x="10542207" y="2108653"/>
              <a:ext cx="1273748" cy="452653"/>
            </a:xfrm>
            <a:prstGeom prst="hexagon">
              <a:avLst>
                <a:gd name="adj" fmla="val 26898"/>
                <a:gd name="vf" fmla="val 11547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ACTION</a:t>
              </a:r>
            </a:p>
          </p:txBody>
        </p:sp>
        <p:sp>
          <p:nvSpPr>
            <p:cNvPr id="130" name="Rectangle: Rounded Corners 129">
              <a:extLst>
                <a:ext uri="{FF2B5EF4-FFF2-40B4-BE49-F238E27FC236}">
                  <a16:creationId xmlns:a16="http://schemas.microsoft.com/office/drawing/2014/main" id="{A4313689-A537-425A-8D74-9D031DE5AF30}"/>
                </a:ext>
              </a:extLst>
            </p:cNvPr>
            <p:cNvSpPr/>
            <p:nvPr/>
          </p:nvSpPr>
          <p:spPr>
            <a:xfrm>
              <a:off x="10365765" y="434565"/>
              <a:ext cx="1626632" cy="369332"/>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Static Parameter</a:t>
              </a:r>
            </a:p>
          </p:txBody>
        </p:sp>
        <p:sp>
          <p:nvSpPr>
            <p:cNvPr id="131" name="Parallelogram 130">
              <a:extLst>
                <a:ext uri="{FF2B5EF4-FFF2-40B4-BE49-F238E27FC236}">
                  <a16:creationId xmlns:a16="http://schemas.microsoft.com/office/drawing/2014/main" id="{CDA0FD4B-FC30-4DBD-AF40-91FB0B9ED691}"/>
                </a:ext>
              </a:extLst>
            </p:cNvPr>
            <p:cNvSpPr/>
            <p:nvPr/>
          </p:nvSpPr>
          <p:spPr>
            <a:xfrm>
              <a:off x="10194749" y="893391"/>
              <a:ext cx="1968664" cy="501810"/>
            </a:xfrm>
            <a:prstGeom prst="parallelogram">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defTabSz="914445">
                <a:defRPr/>
              </a:pPr>
              <a:r>
                <a:rPr lang="en-US" sz="1401" dirty="0">
                  <a:solidFill>
                    <a:prstClr val="black"/>
                  </a:solidFill>
                  <a:latin typeface="Calibri" panose="020F0502020204030204"/>
                </a:rPr>
                <a:t>Time Dependent Parameter</a:t>
              </a:r>
            </a:p>
          </p:txBody>
        </p:sp>
        <p:sp>
          <p:nvSpPr>
            <p:cNvPr id="134" name="Oval 133">
              <a:extLst>
                <a:ext uri="{FF2B5EF4-FFF2-40B4-BE49-F238E27FC236}">
                  <a16:creationId xmlns:a16="http://schemas.microsoft.com/office/drawing/2014/main" id="{5A06D1F3-8C54-49DB-B3A4-969D5A7C41B8}"/>
                </a:ext>
              </a:extLst>
            </p:cNvPr>
            <p:cNvSpPr/>
            <p:nvPr/>
          </p:nvSpPr>
          <p:spPr>
            <a:xfrm>
              <a:off x="10253444" y="1444545"/>
              <a:ext cx="1851274" cy="573476"/>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45721" numCol="1" spcCol="0" rtlCol="0" fromWordArt="0" anchor="ctr" anchorCtr="0" forceAA="0" compatLnSpc="1">
              <a:prstTxWarp prst="textNoShape">
                <a:avLst/>
              </a:prstTxWarp>
              <a:noAutofit/>
            </a:bodyPr>
            <a:lstStyle/>
            <a:p>
              <a:pPr algn="ctr" defTabSz="914445">
                <a:defRPr/>
              </a:pPr>
              <a:endParaRPr lang="en-US" sz="800" dirty="0">
                <a:solidFill>
                  <a:prstClr val="black"/>
                </a:solidFill>
                <a:latin typeface="Calibri" panose="020F0502020204030204"/>
              </a:endParaRPr>
            </a:p>
          </p:txBody>
        </p:sp>
        <p:sp>
          <p:nvSpPr>
            <p:cNvPr id="135" name="TextBox 134">
              <a:extLst>
                <a:ext uri="{FF2B5EF4-FFF2-40B4-BE49-F238E27FC236}">
                  <a16:creationId xmlns:a16="http://schemas.microsoft.com/office/drawing/2014/main" id="{79B0FEDF-E59C-49B8-BA7A-A433119F1B45}"/>
                </a:ext>
              </a:extLst>
            </p:cNvPr>
            <p:cNvSpPr txBox="1"/>
            <p:nvPr/>
          </p:nvSpPr>
          <p:spPr>
            <a:xfrm>
              <a:off x="10239942" y="1426121"/>
              <a:ext cx="1878277" cy="523477"/>
            </a:xfrm>
            <a:prstGeom prst="rect">
              <a:avLst/>
            </a:prstGeom>
            <a:noFill/>
          </p:spPr>
          <p:txBody>
            <a:bodyPr wrap="square" rtlCol="0">
              <a:spAutoFit/>
            </a:bodyPr>
            <a:lstStyle/>
            <a:p>
              <a:pPr algn="ctr" defTabSz="914445"/>
              <a:r>
                <a:rPr lang="en-US" sz="1401" dirty="0">
                  <a:solidFill>
                    <a:prstClr val="black"/>
                  </a:solidFill>
                  <a:latin typeface="Calibri" panose="020F0502020204030204"/>
                </a:rPr>
                <a:t>Action &amp; Time Dependent Parameter</a:t>
              </a:r>
            </a:p>
          </p:txBody>
        </p:sp>
      </p:grpSp>
      <p:cxnSp>
        <p:nvCxnSpPr>
          <p:cNvPr id="22" name="Connector: Elbow 21">
            <a:extLst>
              <a:ext uri="{FF2B5EF4-FFF2-40B4-BE49-F238E27FC236}">
                <a16:creationId xmlns:a16="http://schemas.microsoft.com/office/drawing/2014/main" id="{D92242F0-213B-4427-801F-32424179404B}"/>
              </a:ext>
            </a:extLst>
          </p:cNvPr>
          <p:cNvCxnSpPr>
            <a:stCxn id="15" idx="5"/>
            <a:endCxn id="19" idx="0"/>
          </p:cNvCxnSpPr>
          <p:nvPr/>
        </p:nvCxnSpPr>
        <p:spPr>
          <a:xfrm rot="16200000" flipH="1">
            <a:off x="5313720" y="4386063"/>
            <a:ext cx="447401" cy="366201"/>
          </a:xfrm>
          <a:prstGeom prst="bentConnector3">
            <a:avLst>
              <a:gd name="adj1" fmla="val 1034"/>
            </a:avLst>
          </a:prstGeom>
          <a:ln w="190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cxnSp>
        <p:nvCxnSpPr>
          <p:cNvPr id="208" name="Connector: Curved 207">
            <a:extLst>
              <a:ext uri="{FF2B5EF4-FFF2-40B4-BE49-F238E27FC236}">
                <a16:creationId xmlns:a16="http://schemas.microsoft.com/office/drawing/2014/main" id="{F453CBCE-1253-4632-BD4B-D2730775409B}"/>
              </a:ext>
            </a:extLst>
          </p:cNvPr>
          <p:cNvCxnSpPr>
            <a:cxnSpLocks/>
            <a:stCxn id="634" idx="6"/>
            <a:endCxn id="635" idx="6"/>
          </p:cNvCxnSpPr>
          <p:nvPr/>
        </p:nvCxnSpPr>
        <p:spPr>
          <a:xfrm>
            <a:off x="2339397" y="2539652"/>
            <a:ext cx="8709" cy="284809"/>
          </a:xfrm>
          <a:prstGeom prst="bentConnector3">
            <a:avLst>
              <a:gd name="adj1" fmla="val 2146079"/>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70" name="Rectangle 169">
            <a:extLst>
              <a:ext uri="{FF2B5EF4-FFF2-40B4-BE49-F238E27FC236}">
                <a16:creationId xmlns:a16="http://schemas.microsoft.com/office/drawing/2014/main" id="{F81B7E81-E12D-49B2-B191-0E3342A28585}"/>
              </a:ext>
            </a:extLst>
          </p:cNvPr>
          <p:cNvSpPr/>
          <p:nvPr/>
        </p:nvSpPr>
        <p:spPr>
          <a:xfrm>
            <a:off x="7116468" y="1821711"/>
            <a:ext cx="94012" cy="773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20" name="Connector: Curved 19">
            <a:extLst>
              <a:ext uri="{FF2B5EF4-FFF2-40B4-BE49-F238E27FC236}">
                <a16:creationId xmlns:a16="http://schemas.microsoft.com/office/drawing/2014/main" id="{0999CBF2-05CE-494A-9C87-B4E1BACC1EF4}"/>
              </a:ext>
            </a:extLst>
          </p:cNvPr>
          <p:cNvCxnSpPr>
            <a:cxnSpLocks/>
            <a:stCxn id="498" idx="0"/>
            <a:endCxn id="465" idx="2"/>
          </p:cNvCxnSpPr>
          <p:nvPr/>
        </p:nvCxnSpPr>
        <p:spPr>
          <a:xfrm rot="5400000" flipH="1" flipV="1">
            <a:off x="6000145" y="2246552"/>
            <a:ext cx="2161029" cy="948007"/>
          </a:xfrm>
          <a:prstGeom prst="curvedConnector2">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DDADDDF8-9A48-4A53-A992-3DF9D9048A35}"/>
              </a:ext>
            </a:extLst>
          </p:cNvPr>
          <p:cNvSpPr txBox="1"/>
          <p:nvPr/>
        </p:nvSpPr>
        <p:spPr>
          <a:xfrm>
            <a:off x="824903" y="951196"/>
            <a:ext cx="1382421" cy="276999"/>
          </a:xfrm>
          <a:prstGeom prst="rect">
            <a:avLst/>
          </a:prstGeom>
          <a:noFill/>
        </p:spPr>
        <p:txBody>
          <a:bodyPr wrap="square" rtlCol="0">
            <a:spAutoFit/>
          </a:bodyPr>
          <a:lstStyle/>
          <a:p>
            <a:pPr algn="ctr" defTabSz="914445"/>
            <a:r>
              <a:rPr lang="en-US" sz="1200" dirty="0">
                <a:solidFill>
                  <a:prstClr val="black"/>
                </a:solidFill>
                <a:latin typeface="Calibri" panose="020F0502020204030204"/>
              </a:rPr>
              <a:t>Network Demand</a:t>
            </a:r>
          </a:p>
        </p:txBody>
      </p:sp>
      <p:sp>
        <p:nvSpPr>
          <p:cNvPr id="175" name="TextBox 174">
            <a:extLst>
              <a:ext uri="{FF2B5EF4-FFF2-40B4-BE49-F238E27FC236}">
                <a16:creationId xmlns:a16="http://schemas.microsoft.com/office/drawing/2014/main" id="{D042925F-1B9A-4F05-919F-9F4400F1478B}"/>
              </a:ext>
            </a:extLst>
          </p:cNvPr>
          <p:cNvSpPr txBox="1"/>
          <p:nvPr/>
        </p:nvSpPr>
        <p:spPr>
          <a:xfrm>
            <a:off x="4166485" y="917244"/>
            <a:ext cx="1239109" cy="276999"/>
          </a:xfrm>
          <a:prstGeom prst="rect">
            <a:avLst/>
          </a:prstGeom>
          <a:noFill/>
        </p:spPr>
        <p:txBody>
          <a:bodyPr wrap="square" rtlCol="0">
            <a:spAutoFit/>
          </a:bodyPr>
          <a:lstStyle/>
          <a:p>
            <a:pPr algn="ctr" defTabSz="914445"/>
            <a:r>
              <a:rPr lang="en-US" sz="1200" dirty="0">
                <a:solidFill>
                  <a:prstClr val="black"/>
                </a:solidFill>
                <a:latin typeface="Calibri" panose="020F0502020204030204"/>
              </a:rPr>
              <a:t>Virtual Network</a:t>
            </a:r>
          </a:p>
        </p:txBody>
      </p:sp>
      <p:sp>
        <p:nvSpPr>
          <p:cNvPr id="176" name="TextBox 175">
            <a:extLst>
              <a:ext uri="{FF2B5EF4-FFF2-40B4-BE49-F238E27FC236}">
                <a16:creationId xmlns:a16="http://schemas.microsoft.com/office/drawing/2014/main" id="{13C0039C-E0D5-4FF4-8E37-C5CB97DFF20B}"/>
              </a:ext>
            </a:extLst>
          </p:cNvPr>
          <p:cNvSpPr txBox="1"/>
          <p:nvPr/>
        </p:nvSpPr>
        <p:spPr>
          <a:xfrm>
            <a:off x="7861090" y="852812"/>
            <a:ext cx="768153" cy="276999"/>
          </a:xfrm>
          <a:prstGeom prst="rect">
            <a:avLst/>
          </a:prstGeom>
          <a:noFill/>
        </p:spPr>
        <p:txBody>
          <a:bodyPr wrap="square" rtlCol="0">
            <a:spAutoFit/>
          </a:bodyPr>
          <a:lstStyle/>
          <a:p>
            <a:pPr algn="ctr" defTabSz="914445"/>
            <a:r>
              <a:rPr lang="en-US" sz="1200" dirty="0">
                <a:solidFill>
                  <a:prstClr val="black"/>
                </a:solidFill>
                <a:latin typeface="Calibri" panose="020F0502020204030204"/>
              </a:rPr>
              <a:t>Agent</a:t>
            </a:r>
          </a:p>
        </p:txBody>
      </p:sp>
      <p:sp>
        <p:nvSpPr>
          <p:cNvPr id="178" name="TextBox 177">
            <a:extLst>
              <a:ext uri="{FF2B5EF4-FFF2-40B4-BE49-F238E27FC236}">
                <a16:creationId xmlns:a16="http://schemas.microsoft.com/office/drawing/2014/main" id="{526EBE7A-AA59-43F9-A800-7F2137074735}"/>
              </a:ext>
            </a:extLst>
          </p:cNvPr>
          <p:cNvSpPr txBox="1"/>
          <p:nvPr/>
        </p:nvSpPr>
        <p:spPr>
          <a:xfrm rot="17005751">
            <a:off x="5834316" y="2743729"/>
            <a:ext cx="1985577" cy="343886"/>
          </a:xfrm>
          <a:prstGeom prst="rect">
            <a:avLst/>
          </a:prstGeom>
          <a:noFill/>
        </p:spPr>
        <p:txBody>
          <a:bodyPr wrap="square" rtlCol="0" anchor="b">
            <a:prstTxWarp prst="textArchUp">
              <a:avLst>
                <a:gd name="adj" fmla="val 11595697"/>
              </a:avLst>
            </a:prstTxWarp>
            <a:spAutoFit/>
          </a:bodyPr>
          <a:lstStyle/>
          <a:p>
            <a:pPr algn="ctr" defTabSz="914445"/>
            <a:r>
              <a:rPr lang="en-US" sz="1051" dirty="0">
                <a:solidFill>
                  <a:prstClr val="black"/>
                </a:solidFill>
                <a:latin typeface="Calibri" panose="020F0502020204030204"/>
              </a:rPr>
              <a:t>Emergency Alert</a:t>
            </a:r>
          </a:p>
        </p:txBody>
      </p:sp>
      <p:sp>
        <p:nvSpPr>
          <p:cNvPr id="196" name="Rectangle 195">
            <a:extLst>
              <a:ext uri="{FF2B5EF4-FFF2-40B4-BE49-F238E27FC236}">
                <a16:creationId xmlns:a16="http://schemas.microsoft.com/office/drawing/2014/main" id="{C0FBE771-91B5-492E-96F2-6EB57DD1AAC1}"/>
              </a:ext>
            </a:extLst>
          </p:cNvPr>
          <p:cNvSpPr/>
          <p:nvPr/>
        </p:nvSpPr>
        <p:spPr>
          <a:xfrm>
            <a:off x="3070097" y="4156348"/>
            <a:ext cx="58914" cy="63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185" name="Connector: Curved 203">
            <a:extLst>
              <a:ext uri="{FF2B5EF4-FFF2-40B4-BE49-F238E27FC236}">
                <a16:creationId xmlns:a16="http://schemas.microsoft.com/office/drawing/2014/main" id="{420C7D82-8B9D-4755-A37F-38E8BFC2E818}"/>
              </a:ext>
            </a:extLst>
          </p:cNvPr>
          <p:cNvCxnSpPr>
            <a:cxnSpLocks/>
            <a:stCxn id="195" idx="7"/>
            <a:endCxn id="188" idx="6"/>
          </p:cNvCxnSpPr>
          <p:nvPr/>
        </p:nvCxnSpPr>
        <p:spPr>
          <a:xfrm rot="5400000" flipH="1" flipV="1">
            <a:off x="1662206" y="4086549"/>
            <a:ext cx="1092302" cy="180475"/>
          </a:xfrm>
          <a:prstGeom prst="bentConnector4">
            <a:avLst>
              <a:gd name="adj1" fmla="val 1026"/>
              <a:gd name="adj2" fmla="val 247559"/>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673" name="Rectangle 672">
            <a:extLst>
              <a:ext uri="{FF2B5EF4-FFF2-40B4-BE49-F238E27FC236}">
                <a16:creationId xmlns:a16="http://schemas.microsoft.com/office/drawing/2014/main" id="{1621364A-92A9-4083-8F93-13535F1E9F96}"/>
              </a:ext>
            </a:extLst>
          </p:cNvPr>
          <p:cNvSpPr/>
          <p:nvPr/>
        </p:nvSpPr>
        <p:spPr>
          <a:xfrm>
            <a:off x="2541370" y="4120755"/>
            <a:ext cx="48244" cy="773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5">
              <a:defRPr/>
            </a:pPr>
            <a:endParaRPr lang="en-US" sz="1801">
              <a:solidFill>
                <a:prstClr val="white"/>
              </a:solidFill>
              <a:latin typeface="Calibri" panose="020F0502020204030204"/>
            </a:endParaRPr>
          </a:p>
        </p:txBody>
      </p:sp>
      <p:cxnSp>
        <p:nvCxnSpPr>
          <p:cNvPr id="226" name="Connector: Curved 225">
            <a:extLst>
              <a:ext uri="{FF2B5EF4-FFF2-40B4-BE49-F238E27FC236}">
                <a16:creationId xmlns:a16="http://schemas.microsoft.com/office/drawing/2014/main" id="{2333CB16-0AB3-47FF-BF48-32A04A217BA1}"/>
              </a:ext>
            </a:extLst>
          </p:cNvPr>
          <p:cNvCxnSpPr>
            <a:cxnSpLocks/>
            <a:stCxn id="202" idx="0"/>
            <a:endCxn id="8" idx="1"/>
          </p:cNvCxnSpPr>
          <p:nvPr/>
        </p:nvCxnSpPr>
        <p:spPr>
          <a:xfrm flipV="1">
            <a:off x="2319139" y="2985512"/>
            <a:ext cx="1646763" cy="1211797"/>
          </a:xfrm>
          <a:prstGeom prst="curvedConnector3">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8D60E31-7959-4A71-BD52-F8F5BB3C1BDF}"/>
              </a:ext>
            </a:extLst>
          </p:cNvPr>
          <p:cNvSpPr txBox="1"/>
          <p:nvPr/>
        </p:nvSpPr>
        <p:spPr>
          <a:xfrm>
            <a:off x="6277087" y="1643775"/>
            <a:ext cx="646864" cy="174315"/>
          </a:xfrm>
          <a:prstGeom prst="rect">
            <a:avLst/>
          </a:prstGeom>
          <a:noFill/>
        </p:spPr>
        <p:txBody>
          <a:bodyPr wrap="square" lIns="45721" tIns="0" rIns="0" bIns="0" rtlCol="0">
            <a:noAutofit/>
          </a:bodyPr>
          <a:lstStyle/>
          <a:p>
            <a:pPr algn="r" defTabSz="914445"/>
            <a:r>
              <a:rPr lang="en-US" sz="1200" dirty="0">
                <a:solidFill>
                  <a:prstClr val="black"/>
                </a:solidFill>
                <a:latin typeface="Calibri" panose="020F0502020204030204"/>
                <a:cs typeface="Times New Roman" panose="02020603050405020304" pitchFamily="18" charset="0"/>
              </a:rPr>
              <a:t>modifies</a:t>
            </a:r>
          </a:p>
        </p:txBody>
      </p:sp>
      <p:sp>
        <p:nvSpPr>
          <p:cNvPr id="9" name="TextBox 8">
            <a:extLst>
              <a:ext uri="{FF2B5EF4-FFF2-40B4-BE49-F238E27FC236}">
                <a16:creationId xmlns:a16="http://schemas.microsoft.com/office/drawing/2014/main" id="{6E11BF32-DC2C-4AF2-8EE0-7C7128E08E4D}"/>
              </a:ext>
            </a:extLst>
          </p:cNvPr>
          <p:cNvSpPr txBox="1"/>
          <p:nvPr/>
        </p:nvSpPr>
        <p:spPr>
          <a:xfrm>
            <a:off x="8629242" y="6397726"/>
            <a:ext cx="2390359" cy="199202"/>
          </a:xfrm>
          <a:prstGeom prst="rect">
            <a:avLst/>
          </a:prstGeom>
          <a:noFill/>
        </p:spPr>
        <p:txBody>
          <a:bodyPr wrap="square" lIns="45721" tIns="0" rIns="0" bIns="0" rtlCol="0">
            <a:noAutofit/>
          </a:bodyPr>
          <a:lstStyle/>
          <a:p>
            <a:pPr defTabSz="914445"/>
            <a:r>
              <a:rPr lang="en-US" sz="1051" dirty="0">
                <a:solidFill>
                  <a:prstClr val="black"/>
                </a:solidFill>
                <a:latin typeface="Calibri" panose="020F0502020204030204"/>
                <a:cs typeface="Times New Roman" panose="02020603050405020304" pitchFamily="18" charset="0"/>
              </a:rPr>
              <a:t>Relationship Visualization concept from:</a:t>
            </a:r>
          </a:p>
        </p:txBody>
      </p:sp>
      <p:sp>
        <p:nvSpPr>
          <p:cNvPr id="144" name="TextBox 143">
            <a:extLst>
              <a:ext uri="{FF2B5EF4-FFF2-40B4-BE49-F238E27FC236}">
                <a16:creationId xmlns:a16="http://schemas.microsoft.com/office/drawing/2014/main" id="{23214B46-854F-4F92-B25F-95BABD44FA7C}"/>
              </a:ext>
            </a:extLst>
          </p:cNvPr>
          <p:cNvSpPr txBox="1"/>
          <p:nvPr/>
        </p:nvSpPr>
        <p:spPr>
          <a:xfrm>
            <a:off x="8629243" y="6595452"/>
            <a:ext cx="3181570" cy="199202"/>
          </a:xfrm>
          <a:prstGeom prst="rect">
            <a:avLst/>
          </a:prstGeom>
          <a:noFill/>
        </p:spPr>
        <p:txBody>
          <a:bodyPr wrap="square" lIns="45721" tIns="0" rIns="0" bIns="0" rtlCol="0">
            <a:noAutofit/>
          </a:bodyPr>
          <a:lstStyle/>
          <a:p>
            <a:pPr defTabSz="914445"/>
            <a:r>
              <a:rPr lang="en-US" sz="1051" dirty="0">
                <a:solidFill>
                  <a:prstClr val="black"/>
                </a:solidFill>
                <a:latin typeface="Calibri" panose="020F0502020204030204"/>
                <a:hlinkClick r:id="rId2"/>
              </a:rPr>
              <a:t>H. Osman / Automation in Construction 28 (2012) 45-57</a:t>
            </a:r>
            <a:endParaRPr lang="en-US" sz="1051" dirty="0">
              <a:solidFill>
                <a:prstClr val="black"/>
              </a:solidFill>
              <a:latin typeface="Calibri" panose="020F0502020204030204"/>
            </a:endParaRPr>
          </a:p>
        </p:txBody>
      </p:sp>
    </p:spTree>
    <p:extLst>
      <p:ext uri="{BB962C8B-B14F-4D97-AF65-F5344CB8AC3E}">
        <p14:creationId xmlns:p14="http://schemas.microsoft.com/office/powerpoint/2010/main" val="3860806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AD9ED72-5ADA-409C-B8B6-38FA2E11F8E8}"/>
              </a:ext>
            </a:extLst>
          </p:cNvPr>
          <p:cNvPicPr>
            <a:picLocks noGrp="1" noChangeAspect="1"/>
          </p:cNvPicPr>
          <p:nvPr>
            <p:ph idx="1"/>
          </p:nvPr>
        </p:nvPicPr>
        <p:blipFill rotWithShape="1">
          <a:blip r:embed="rId2"/>
          <a:srcRect t="-6911" b="-6137"/>
          <a:stretch/>
        </p:blipFill>
        <p:spPr>
          <a:xfrm>
            <a:off x="192566" y="-2510966"/>
            <a:ext cx="11999436" cy="11654971"/>
          </a:xfrm>
          <a:prstGeom prst="rect">
            <a:avLst/>
          </a:prstGeom>
          <a:solidFill>
            <a:schemeClr val="bg1"/>
          </a:solidFill>
        </p:spPr>
      </p:pic>
    </p:spTree>
    <p:extLst>
      <p:ext uri="{BB962C8B-B14F-4D97-AF65-F5344CB8AC3E}">
        <p14:creationId xmlns:p14="http://schemas.microsoft.com/office/powerpoint/2010/main" val="26785400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D6934B93-5AF9-45D8-B8F6-5EAFED6B35F2}"/>
              </a:ext>
            </a:extLst>
          </p:cNvPr>
          <p:cNvGrpSpPr/>
          <p:nvPr/>
        </p:nvGrpSpPr>
        <p:grpSpPr>
          <a:xfrm>
            <a:off x="1432279" y="1895856"/>
            <a:ext cx="11627652" cy="2999886"/>
            <a:chOff x="1530995" y="1896072"/>
            <a:chExt cx="11627652" cy="2999886"/>
          </a:xfrm>
        </p:grpSpPr>
        <p:grpSp>
          <p:nvGrpSpPr>
            <p:cNvPr id="24" name="Group 23">
              <a:extLst>
                <a:ext uri="{FF2B5EF4-FFF2-40B4-BE49-F238E27FC236}">
                  <a16:creationId xmlns:a16="http://schemas.microsoft.com/office/drawing/2014/main" id="{4BFC038B-8210-4AEB-8105-E8CDDCE4EB3E}"/>
                </a:ext>
              </a:extLst>
            </p:cNvPr>
            <p:cNvGrpSpPr/>
            <p:nvPr/>
          </p:nvGrpSpPr>
          <p:grpSpPr>
            <a:xfrm>
              <a:off x="1530995" y="1896072"/>
              <a:ext cx="11627652" cy="2999886"/>
              <a:chOff x="1529615" y="2123669"/>
              <a:chExt cx="11627652" cy="2999886"/>
            </a:xfrm>
          </p:grpSpPr>
          <p:sp>
            <p:nvSpPr>
              <p:cNvPr id="122" name="Rectangle: Rounded Corners 121">
                <a:extLst>
                  <a:ext uri="{FF2B5EF4-FFF2-40B4-BE49-F238E27FC236}">
                    <a16:creationId xmlns:a16="http://schemas.microsoft.com/office/drawing/2014/main" id="{3193F225-623B-4795-99BA-6B6EB54320C5}"/>
                  </a:ext>
                </a:extLst>
              </p:cNvPr>
              <p:cNvSpPr/>
              <p:nvPr/>
            </p:nvSpPr>
            <p:spPr>
              <a:xfrm>
                <a:off x="1529615" y="2123669"/>
                <a:ext cx="11627652" cy="2999886"/>
              </a:xfrm>
              <a:custGeom>
                <a:avLst/>
                <a:gdLst>
                  <a:gd name="connsiteX0" fmla="*/ 0 w 11627652"/>
                  <a:gd name="connsiteY0" fmla="*/ 499991 h 2999886"/>
                  <a:gd name="connsiteX1" fmla="*/ 499991 w 11627652"/>
                  <a:gd name="connsiteY1" fmla="*/ 0 h 2999886"/>
                  <a:gd name="connsiteX2" fmla="*/ 11127661 w 11627652"/>
                  <a:gd name="connsiteY2" fmla="*/ 0 h 2999886"/>
                  <a:gd name="connsiteX3" fmla="*/ 11627652 w 11627652"/>
                  <a:gd name="connsiteY3" fmla="*/ 499991 h 2999886"/>
                  <a:gd name="connsiteX4" fmla="*/ 11627652 w 11627652"/>
                  <a:gd name="connsiteY4" fmla="*/ 2499895 h 2999886"/>
                  <a:gd name="connsiteX5" fmla="*/ 11127661 w 11627652"/>
                  <a:gd name="connsiteY5" fmla="*/ 2999886 h 2999886"/>
                  <a:gd name="connsiteX6" fmla="*/ 499991 w 11627652"/>
                  <a:gd name="connsiteY6" fmla="*/ 2999886 h 2999886"/>
                  <a:gd name="connsiteX7" fmla="*/ 0 w 11627652"/>
                  <a:gd name="connsiteY7" fmla="*/ 2499895 h 2999886"/>
                  <a:gd name="connsiteX8" fmla="*/ 0 w 11627652"/>
                  <a:gd name="connsiteY8" fmla="*/ 499991 h 2999886"/>
                  <a:gd name="connsiteX0" fmla="*/ 9525 w 11627652"/>
                  <a:gd name="connsiteY0" fmla="*/ 852416 h 2999886"/>
                  <a:gd name="connsiteX1" fmla="*/ 499991 w 11627652"/>
                  <a:gd name="connsiteY1" fmla="*/ 0 h 2999886"/>
                  <a:gd name="connsiteX2" fmla="*/ 11127661 w 11627652"/>
                  <a:gd name="connsiteY2" fmla="*/ 0 h 2999886"/>
                  <a:gd name="connsiteX3" fmla="*/ 11627652 w 11627652"/>
                  <a:gd name="connsiteY3" fmla="*/ 499991 h 2999886"/>
                  <a:gd name="connsiteX4" fmla="*/ 11627652 w 11627652"/>
                  <a:gd name="connsiteY4" fmla="*/ 2499895 h 2999886"/>
                  <a:gd name="connsiteX5" fmla="*/ 11127661 w 11627652"/>
                  <a:gd name="connsiteY5" fmla="*/ 2999886 h 2999886"/>
                  <a:gd name="connsiteX6" fmla="*/ 499991 w 11627652"/>
                  <a:gd name="connsiteY6" fmla="*/ 2999886 h 2999886"/>
                  <a:gd name="connsiteX7" fmla="*/ 0 w 11627652"/>
                  <a:gd name="connsiteY7" fmla="*/ 2499895 h 2999886"/>
                  <a:gd name="connsiteX8" fmla="*/ 9525 w 11627652"/>
                  <a:gd name="connsiteY8" fmla="*/ 852416 h 2999886"/>
                  <a:gd name="connsiteX0" fmla="*/ 9525 w 11627652"/>
                  <a:gd name="connsiteY0" fmla="*/ 852416 h 2999886"/>
                  <a:gd name="connsiteX1" fmla="*/ 509516 w 11627652"/>
                  <a:gd name="connsiteY1" fmla="*/ 514350 h 2999886"/>
                  <a:gd name="connsiteX2" fmla="*/ 11127661 w 11627652"/>
                  <a:gd name="connsiteY2" fmla="*/ 0 h 2999886"/>
                  <a:gd name="connsiteX3" fmla="*/ 11627652 w 11627652"/>
                  <a:gd name="connsiteY3" fmla="*/ 499991 h 2999886"/>
                  <a:gd name="connsiteX4" fmla="*/ 11627652 w 11627652"/>
                  <a:gd name="connsiteY4" fmla="*/ 2499895 h 2999886"/>
                  <a:gd name="connsiteX5" fmla="*/ 11127661 w 11627652"/>
                  <a:gd name="connsiteY5" fmla="*/ 2999886 h 2999886"/>
                  <a:gd name="connsiteX6" fmla="*/ 499991 w 11627652"/>
                  <a:gd name="connsiteY6" fmla="*/ 2999886 h 2999886"/>
                  <a:gd name="connsiteX7" fmla="*/ 0 w 11627652"/>
                  <a:gd name="connsiteY7" fmla="*/ 2499895 h 2999886"/>
                  <a:gd name="connsiteX8" fmla="*/ 9525 w 11627652"/>
                  <a:gd name="connsiteY8" fmla="*/ 852416 h 2999886"/>
                  <a:gd name="connsiteX0" fmla="*/ 9525 w 11627652"/>
                  <a:gd name="connsiteY0" fmla="*/ 852416 h 2999886"/>
                  <a:gd name="connsiteX1" fmla="*/ 509516 w 11627652"/>
                  <a:gd name="connsiteY1" fmla="*/ 514350 h 2999886"/>
                  <a:gd name="connsiteX2" fmla="*/ 4490185 w 11627652"/>
                  <a:gd name="connsiteY2" fmla="*/ 333781 h 2999886"/>
                  <a:gd name="connsiteX3" fmla="*/ 11127661 w 11627652"/>
                  <a:gd name="connsiteY3" fmla="*/ 0 h 2999886"/>
                  <a:gd name="connsiteX4" fmla="*/ 11627652 w 11627652"/>
                  <a:gd name="connsiteY4" fmla="*/ 499991 h 2999886"/>
                  <a:gd name="connsiteX5" fmla="*/ 11627652 w 11627652"/>
                  <a:gd name="connsiteY5" fmla="*/ 2499895 h 2999886"/>
                  <a:gd name="connsiteX6" fmla="*/ 11127661 w 11627652"/>
                  <a:gd name="connsiteY6" fmla="*/ 2999886 h 2999886"/>
                  <a:gd name="connsiteX7" fmla="*/ 499991 w 11627652"/>
                  <a:gd name="connsiteY7" fmla="*/ 2999886 h 2999886"/>
                  <a:gd name="connsiteX8" fmla="*/ 0 w 11627652"/>
                  <a:gd name="connsiteY8" fmla="*/ 2499895 h 2999886"/>
                  <a:gd name="connsiteX9" fmla="*/ 9525 w 11627652"/>
                  <a:gd name="connsiteY9" fmla="*/ 852416 h 2999886"/>
                  <a:gd name="connsiteX0" fmla="*/ 9525 w 11627652"/>
                  <a:gd name="connsiteY0" fmla="*/ 852416 h 2999886"/>
                  <a:gd name="connsiteX1" fmla="*/ 509516 w 11627652"/>
                  <a:gd name="connsiteY1" fmla="*/ 514350 h 2999886"/>
                  <a:gd name="connsiteX2" fmla="*/ 8871685 w 11627652"/>
                  <a:gd name="connsiteY2" fmla="*/ 409981 h 2999886"/>
                  <a:gd name="connsiteX3" fmla="*/ 11127661 w 11627652"/>
                  <a:gd name="connsiteY3" fmla="*/ 0 h 2999886"/>
                  <a:gd name="connsiteX4" fmla="*/ 11627652 w 11627652"/>
                  <a:gd name="connsiteY4" fmla="*/ 499991 h 2999886"/>
                  <a:gd name="connsiteX5" fmla="*/ 11627652 w 11627652"/>
                  <a:gd name="connsiteY5" fmla="*/ 2499895 h 2999886"/>
                  <a:gd name="connsiteX6" fmla="*/ 11127661 w 11627652"/>
                  <a:gd name="connsiteY6" fmla="*/ 2999886 h 2999886"/>
                  <a:gd name="connsiteX7" fmla="*/ 499991 w 11627652"/>
                  <a:gd name="connsiteY7" fmla="*/ 2999886 h 2999886"/>
                  <a:gd name="connsiteX8" fmla="*/ 0 w 11627652"/>
                  <a:gd name="connsiteY8" fmla="*/ 2499895 h 2999886"/>
                  <a:gd name="connsiteX9" fmla="*/ 9525 w 11627652"/>
                  <a:gd name="connsiteY9" fmla="*/ 852416 h 2999886"/>
                  <a:gd name="connsiteX0" fmla="*/ 9525 w 11627652"/>
                  <a:gd name="connsiteY0" fmla="*/ 852416 h 2999886"/>
                  <a:gd name="connsiteX1" fmla="*/ 509516 w 11627652"/>
                  <a:gd name="connsiteY1" fmla="*/ 514350 h 2999886"/>
                  <a:gd name="connsiteX2" fmla="*/ 8871685 w 11627652"/>
                  <a:gd name="connsiteY2" fmla="*/ 409981 h 2999886"/>
                  <a:gd name="connsiteX3" fmla="*/ 10214710 w 11627652"/>
                  <a:gd name="connsiteY3" fmla="*/ 1623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871685 w 11627652"/>
                  <a:gd name="connsiteY2" fmla="*/ 409981 h 2999886"/>
                  <a:gd name="connsiteX3" fmla="*/ 9405085 w 11627652"/>
                  <a:gd name="connsiteY3" fmla="*/ 6708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871685 w 11627652"/>
                  <a:gd name="connsiteY2" fmla="*/ 409981 h 2999886"/>
                  <a:gd name="connsiteX3" fmla="*/ 9405085 w 11627652"/>
                  <a:gd name="connsiteY3" fmla="*/ 6708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871685 w 11627652"/>
                  <a:gd name="connsiteY2" fmla="*/ 409981 h 2999886"/>
                  <a:gd name="connsiteX3" fmla="*/ 9405085 w 11627652"/>
                  <a:gd name="connsiteY3" fmla="*/ 6708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871685 w 11627652"/>
                  <a:gd name="connsiteY2" fmla="*/ 409981 h 2999886"/>
                  <a:gd name="connsiteX3" fmla="*/ 9405085 w 11627652"/>
                  <a:gd name="connsiteY3" fmla="*/ 6708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081235 w 11627652"/>
                  <a:gd name="connsiteY2" fmla="*/ 486181 h 2999886"/>
                  <a:gd name="connsiteX3" fmla="*/ 9405085 w 11627652"/>
                  <a:gd name="connsiteY3" fmla="*/ 6708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081235 w 11627652"/>
                  <a:gd name="connsiteY2" fmla="*/ 486181 h 2999886"/>
                  <a:gd name="connsiteX3" fmla="*/ 9405085 w 11627652"/>
                  <a:gd name="connsiteY3" fmla="*/ 6708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081235 w 11627652"/>
                  <a:gd name="connsiteY2" fmla="*/ 486181 h 2999886"/>
                  <a:gd name="connsiteX3" fmla="*/ 9405085 w 11627652"/>
                  <a:gd name="connsiteY3" fmla="*/ 6708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66108 h 3013578"/>
                  <a:gd name="connsiteX1" fmla="*/ 509516 w 11627652"/>
                  <a:gd name="connsiteY1" fmla="*/ 528042 h 3013578"/>
                  <a:gd name="connsiteX2" fmla="*/ 9081235 w 11627652"/>
                  <a:gd name="connsiteY2" fmla="*/ 499873 h 3013578"/>
                  <a:gd name="connsiteX3" fmla="*/ 9405085 w 11627652"/>
                  <a:gd name="connsiteY3" fmla="*/ 80773 h 3013578"/>
                  <a:gd name="connsiteX4" fmla="*/ 11127661 w 11627652"/>
                  <a:gd name="connsiteY4" fmla="*/ 13692 h 3013578"/>
                  <a:gd name="connsiteX5" fmla="*/ 11627652 w 11627652"/>
                  <a:gd name="connsiteY5" fmla="*/ 513683 h 3013578"/>
                  <a:gd name="connsiteX6" fmla="*/ 11627652 w 11627652"/>
                  <a:gd name="connsiteY6" fmla="*/ 2513587 h 3013578"/>
                  <a:gd name="connsiteX7" fmla="*/ 11127661 w 11627652"/>
                  <a:gd name="connsiteY7" fmla="*/ 3013578 h 3013578"/>
                  <a:gd name="connsiteX8" fmla="*/ 499991 w 11627652"/>
                  <a:gd name="connsiteY8" fmla="*/ 3013578 h 3013578"/>
                  <a:gd name="connsiteX9" fmla="*/ 0 w 11627652"/>
                  <a:gd name="connsiteY9" fmla="*/ 2513587 h 3013578"/>
                  <a:gd name="connsiteX10" fmla="*/ 9525 w 11627652"/>
                  <a:gd name="connsiteY10" fmla="*/ 866108 h 3013578"/>
                  <a:gd name="connsiteX0" fmla="*/ 9525 w 11627652"/>
                  <a:gd name="connsiteY0" fmla="*/ 905109 h 3052579"/>
                  <a:gd name="connsiteX1" fmla="*/ 509516 w 11627652"/>
                  <a:gd name="connsiteY1" fmla="*/ 567043 h 3052579"/>
                  <a:gd name="connsiteX2" fmla="*/ 9081235 w 11627652"/>
                  <a:gd name="connsiteY2" fmla="*/ 538874 h 3052579"/>
                  <a:gd name="connsiteX3" fmla="*/ 9433660 w 11627652"/>
                  <a:gd name="connsiteY3" fmla="*/ 62624 h 3052579"/>
                  <a:gd name="connsiteX4" fmla="*/ 11127661 w 11627652"/>
                  <a:gd name="connsiteY4" fmla="*/ 52693 h 3052579"/>
                  <a:gd name="connsiteX5" fmla="*/ 11627652 w 11627652"/>
                  <a:gd name="connsiteY5" fmla="*/ 552684 h 3052579"/>
                  <a:gd name="connsiteX6" fmla="*/ 11627652 w 11627652"/>
                  <a:gd name="connsiteY6" fmla="*/ 2552588 h 3052579"/>
                  <a:gd name="connsiteX7" fmla="*/ 11127661 w 11627652"/>
                  <a:gd name="connsiteY7" fmla="*/ 3052579 h 3052579"/>
                  <a:gd name="connsiteX8" fmla="*/ 499991 w 11627652"/>
                  <a:gd name="connsiteY8" fmla="*/ 3052579 h 3052579"/>
                  <a:gd name="connsiteX9" fmla="*/ 0 w 11627652"/>
                  <a:gd name="connsiteY9" fmla="*/ 2552588 h 3052579"/>
                  <a:gd name="connsiteX10" fmla="*/ 9525 w 11627652"/>
                  <a:gd name="connsiteY10" fmla="*/ 905109 h 3052579"/>
                  <a:gd name="connsiteX0" fmla="*/ 9525 w 11627652"/>
                  <a:gd name="connsiteY0" fmla="*/ 909353 h 3056823"/>
                  <a:gd name="connsiteX1" fmla="*/ 509516 w 11627652"/>
                  <a:gd name="connsiteY1" fmla="*/ 571287 h 3056823"/>
                  <a:gd name="connsiteX2" fmla="*/ 9081235 w 11627652"/>
                  <a:gd name="connsiteY2" fmla="*/ 543118 h 3056823"/>
                  <a:gd name="connsiteX3" fmla="*/ 9433660 w 11627652"/>
                  <a:gd name="connsiteY3" fmla="*/ 66868 h 3056823"/>
                  <a:gd name="connsiteX4" fmla="*/ 11127661 w 11627652"/>
                  <a:gd name="connsiteY4" fmla="*/ 56937 h 3056823"/>
                  <a:gd name="connsiteX5" fmla="*/ 11627652 w 11627652"/>
                  <a:gd name="connsiteY5" fmla="*/ 556928 h 3056823"/>
                  <a:gd name="connsiteX6" fmla="*/ 11627652 w 11627652"/>
                  <a:gd name="connsiteY6" fmla="*/ 2556832 h 3056823"/>
                  <a:gd name="connsiteX7" fmla="*/ 11127661 w 11627652"/>
                  <a:gd name="connsiteY7" fmla="*/ 3056823 h 3056823"/>
                  <a:gd name="connsiteX8" fmla="*/ 499991 w 11627652"/>
                  <a:gd name="connsiteY8" fmla="*/ 3056823 h 3056823"/>
                  <a:gd name="connsiteX9" fmla="*/ 0 w 11627652"/>
                  <a:gd name="connsiteY9" fmla="*/ 2556832 h 3056823"/>
                  <a:gd name="connsiteX10" fmla="*/ 9525 w 11627652"/>
                  <a:gd name="connsiteY10" fmla="*/ 909353 h 3056823"/>
                  <a:gd name="connsiteX0" fmla="*/ 9525 w 11627652"/>
                  <a:gd name="connsiteY0" fmla="*/ 852416 h 2999886"/>
                  <a:gd name="connsiteX1" fmla="*/ 509516 w 11627652"/>
                  <a:gd name="connsiteY1" fmla="*/ 514350 h 2999886"/>
                  <a:gd name="connsiteX2" fmla="*/ 9081235 w 11627652"/>
                  <a:gd name="connsiteY2" fmla="*/ 486181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100285 w 11627652"/>
                  <a:gd name="connsiteY2" fmla="*/ 533806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186010 w 11627652"/>
                  <a:gd name="connsiteY2" fmla="*/ 514756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186010 w 11627652"/>
                  <a:gd name="connsiteY2" fmla="*/ 514756 h 2999886"/>
                  <a:gd name="connsiteX3" fmla="*/ 9462235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186010 w 11627652"/>
                  <a:gd name="connsiteY2" fmla="*/ 514756 h 2999886"/>
                  <a:gd name="connsiteX3" fmla="*/ 9462235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186010 w 11627652"/>
                  <a:gd name="connsiteY2" fmla="*/ 514756 h 2999886"/>
                  <a:gd name="connsiteX3" fmla="*/ 9462235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186010 w 11627652"/>
                  <a:gd name="connsiteY2" fmla="*/ 514756 h 2999886"/>
                  <a:gd name="connsiteX3" fmla="*/ 9462235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052660 w 11627652"/>
                  <a:gd name="connsiteY2" fmla="*/ 505231 h 2999886"/>
                  <a:gd name="connsiteX3" fmla="*/ 9462235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052660 w 11627652"/>
                  <a:gd name="connsiteY2" fmla="*/ 505231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052660 w 11627652"/>
                  <a:gd name="connsiteY2" fmla="*/ 505231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052660 w 11627652"/>
                  <a:gd name="connsiteY2" fmla="*/ 505231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9052660 w 11627652"/>
                  <a:gd name="connsiteY2" fmla="*/ 505231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976460 w 11627652"/>
                  <a:gd name="connsiteY2" fmla="*/ 502056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976460 w 11627652"/>
                  <a:gd name="connsiteY2" fmla="*/ 502056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976460 w 11627652"/>
                  <a:gd name="connsiteY2" fmla="*/ 502056 h 2999886"/>
                  <a:gd name="connsiteX3" fmla="*/ 9433660 w 11627652"/>
                  <a:gd name="connsiteY3" fmla="*/ 9931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976460 w 11627652"/>
                  <a:gd name="connsiteY2" fmla="*/ 502056 h 2999886"/>
                  <a:gd name="connsiteX3" fmla="*/ 9421754 w 11627652"/>
                  <a:gd name="connsiteY3" fmla="*/ 7550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976460 w 11627652"/>
                  <a:gd name="connsiteY2" fmla="*/ 502056 h 2999886"/>
                  <a:gd name="connsiteX3" fmla="*/ 9421754 w 11627652"/>
                  <a:gd name="connsiteY3" fmla="*/ 7550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976460 w 11627652"/>
                  <a:gd name="connsiteY2" fmla="*/ 502056 h 2999886"/>
                  <a:gd name="connsiteX3" fmla="*/ 9421754 w 11627652"/>
                  <a:gd name="connsiteY3" fmla="*/ 7550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 name="connsiteX0" fmla="*/ 9525 w 11627652"/>
                  <a:gd name="connsiteY0" fmla="*/ 852416 h 2999886"/>
                  <a:gd name="connsiteX1" fmla="*/ 509516 w 11627652"/>
                  <a:gd name="connsiteY1" fmla="*/ 514350 h 2999886"/>
                  <a:gd name="connsiteX2" fmla="*/ 8976460 w 11627652"/>
                  <a:gd name="connsiteY2" fmla="*/ 502056 h 2999886"/>
                  <a:gd name="connsiteX3" fmla="*/ 9421754 w 11627652"/>
                  <a:gd name="connsiteY3" fmla="*/ 7550 h 2999886"/>
                  <a:gd name="connsiteX4" fmla="*/ 11127661 w 11627652"/>
                  <a:gd name="connsiteY4" fmla="*/ 0 h 2999886"/>
                  <a:gd name="connsiteX5" fmla="*/ 11627652 w 11627652"/>
                  <a:gd name="connsiteY5" fmla="*/ 499991 h 2999886"/>
                  <a:gd name="connsiteX6" fmla="*/ 11627652 w 11627652"/>
                  <a:gd name="connsiteY6" fmla="*/ 2499895 h 2999886"/>
                  <a:gd name="connsiteX7" fmla="*/ 11127661 w 11627652"/>
                  <a:gd name="connsiteY7" fmla="*/ 2999886 h 2999886"/>
                  <a:gd name="connsiteX8" fmla="*/ 499991 w 11627652"/>
                  <a:gd name="connsiteY8" fmla="*/ 2999886 h 2999886"/>
                  <a:gd name="connsiteX9" fmla="*/ 0 w 11627652"/>
                  <a:gd name="connsiteY9" fmla="*/ 2499895 h 2999886"/>
                  <a:gd name="connsiteX10" fmla="*/ 9525 w 11627652"/>
                  <a:gd name="connsiteY10" fmla="*/ 852416 h 2999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27652" h="2999886">
                    <a:moveTo>
                      <a:pt x="9525" y="852416"/>
                    </a:moveTo>
                    <a:cubicBezTo>
                      <a:pt x="9525" y="576279"/>
                      <a:pt x="233379" y="514350"/>
                      <a:pt x="509516" y="514350"/>
                    </a:cubicBezTo>
                    <a:lnTo>
                      <a:pt x="8976460" y="502056"/>
                    </a:lnTo>
                    <a:cubicBezTo>
                      <a:pt x="9282847" y="414743"/>
                      <a:pt x="9360635" y="352832"/>
                      <a:pt x="9421754" y="7550"/>
                    </a:cubicBezTo>
                    <a:lnTo>
                      <a:pt x="11127661" y="0"/>
                    </a:lnTo>
                    <a:cubicBezTo>
                      <a:pt x="11403798" y="0"/>
                      <a:pt x="11627652" y="223854"/>
                      <a:pt x="11627652" y="499991"/>
                    </a:cubicBezTo>
                    <a:lnTo>
                      <a:pt x="11627652" y="2499895"/>
                    </a:lnTo>
                    <a:cubicBezTo>
                      <a:pt x="11627652" y="2776032"/>
                      <a:pt x="11403798" y="2999886"/>
                      <a:pt x="11127661" y="2999886"/>
                    </a:cubicBezTo>
                    <a:lnTo>
                      <a:pt x="499991" y="2999886"/>
                    </a:lnTo>
                    <a:cubicBezTo>
                      <a:pt x="223854" y="2999886"/>
                      <a:pt x="0" y="2776032"/>
                      <a:pt x="0" y="2499895"/>
                    </a:cubicBezTo>
                    <a:cubicBezTo>
                      <a:pt x="0" y="1833260"/>
                      <a:pt x="9525" y="1519051"/>
                      <a:pt x="9525" y="852416"/>
                    </a:cubicBezTo>
                    <a:close/>
                  </a:path>
                </a:pathLst>
              </a:custGeom>
              <a:pattFill prst="pct75">
                <a:fgClr>
                  <a:srgbClr val="FFFF97"/>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290438E7-AE7D-42A4-A074-8912FB19908C}"/>
                  </a:ext>
                </a:extLst>
              </p:cNvPr>
              <p:cNvGrpSpPr/>
              <p:nvPr/>
            </p:nvGrpSpPr>
            <p:grpSpPr>
              <a:xfrm>
                <a:off x="1705506" y="2352809"/>
                <a:ext cx="11207298" cy="2711953"/>
                <a:chOff x="2318756" y="3592765"/>
                <a:chExt cx="11207298" cy="2711953"/>
              </a:xfrm>
            </p:grpSpPr>
            <p:sp>
              <p:nvSpPr>
                <p:cNvPr id="214" name="Freeform: Shape 213">
                  <a:extLst>
                    <a:ext uri="{FF2B5EF4-FFF2-40B4-BE49-F238E27FC236}">
                      <a16:creationId xmlns:a16="http://schemas.microsoft.com/office/drawing/2014/main" id="{AA84F106-98A2-4490-8760-D8E206BBDAE0}"/>
                    </a:ext>
                  </a:extLst>
                </p:cNvPr>
                <p:cNvSpPr/>
                <p:nvPr/>
              </p:nvSpPr>
              <p:spPr>
                <a:xfrm>
                  <a:off x="11207303" y="4217619"/>
                  <a:ext cx="386457" cy="365561"/>
                </a:xfrm>
                <a:custGeom>
                  <a:avLst/>
                  <a:gdLst/>
                  <a:ahLst/>
                  <a:cxnLst/>
                  <a:rect l="0" t="0" r="0" b="0"/>
                  <a:pathLst>
                    <a:path>
                      <a:moveTo>
                        <a:pt x="0" y="0"/>
                      </a:moveTo>
                      <a:lnTo>
                        <a:pt x="170028" y="0"/>
                      </a:lnTo>
                      <a:lnTo>
                        <a:pt x="170028" y="365561"/>
                      </a:lnTo>
                      <a:lnTo>
                        <a:pt x="340056" y="365561"/>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16" name="Freeform: Shape 215">
                  <a:extLst>
                    <a:ext uri="{FF2B5EF4-FFF2-40B4-BE49-F238E27FC236}">
                      <a16:creationId xmlns:a16="http://schemas.microsoft.com/office/drawing/2014/main" id="{30F0B370-BDB3-4174-A106-A18D02CD4827}"/>
                    </a:ext>
                  </a:extLst>
                </p:cNvPr>
                <p:cNvSpPr/>
                <p:nvPr/>
              </p:nvSpPr>
              <p:spPr>
                <a:xfrm>
                  <a:off x="8888552" y="4171899"/>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64" name="Freeform: Shape 263">
                  <a:extLst>
                    <a:ext uri="{FF2B5EF4-FFF2-40B4-BE49-F238E27FC236}">
                      <a16:creationId xmlns:a16="http://schemas.microsoft.com/office/drawing/2014/main" id="{220E82A4-6F46-4AEB-A95C-9D9A24ABD800}"/>
                    </a:ext>
                  </a:extLst>
                </p:cNvPr>
                <p:cNvSpPr/>
                <p:nvPr/>
              </p:nvSpPr>
              <p:spPr>
                <a:xfrm>
                  <a:off x="11593762" y="4323887"/>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a:t>Vehicle type distribution</a:t>
                  </a:r>
                  <a:endParaRPr lang="en-US" sz="1401" b="1" dirty="0"/>
                </a:p>
              </p:txBody>
            </p:sp>
            <p:grpSp>
              <p:nvGrpSpPr>
                <p:cNvPr id="7" name="Group 6">
                  <a:extLst>
                    <a:ext uri="{FF2B5EF4-FFF2-40B4-BE49-F238E27FC236}">
                      <a16:creationId xmlns:a16="http://schemas.microsoft.com/office/drawing/2014/main" id="{436B000D-149E-448C-9DDB-CDFCF69E82D7}"/>
                    </a:ext>
                  </a:extLst>
                </p:cNvPr>
                <p:cNvGrpSpPr/>
                <p:nvPr/>
              </p:nvGrpSpPr>
              <p:grpSpPr>
                <a:xfrm>
                  <a:off x="2318756" y="3592765"/>
                  <a:ext cx="11207298" cy="2711953"/>
                  <a:chOff x="2318756" y="3592765"/>
                  <a:chExt cx="11207298" cy="2711953"/>
                </a:xfrm>
              </p:grpSpPr>
              <p:sp>
                <p:nvSpPr>
                  <p:cNvPr id="210" name="Freeform: Shape 209">
                    <a:extLst>
                      <a:ext uri="{FF2B5EF4-FFF2-40B4-BE49-F238E27FC236}">
                        <a16:creationId xmlns:a16="http://schemas.microsoft.com/office/drawing/2014/main" id="{19DE7790-E18F-442E-9413-F97F03DAA1B6}"/>
                      </a:ext>
                    </a:extLst>
                  </p:cNvPr>
                  <p:cNvSpPr/>
                  <p:nvPr/>
                </p:nvSpPr>
                <p:spPr>
                  <a:xfrm>
                    <a:off x="8888552" y="5679865"/>
                    <a:ext cx="386457" cy="365561"/>
                  </a:xfrm>
                  <a:custGeom>
                    <a:avLst/>
                    <a:gdLst/>
                    <a:ahLst/>
                    <a:cxnLst/>
                    <a:rect l="0" t="0" r="0" b="0"/>
                    <a:pathLst>
                      <a:path>
                        <a:moveTo>
                          <a:pt x="0" y="0"/>
                        </a:moveTo>
                        <a:lnTo>
                          <a:pt x="170028" y="0"/>
                        </a:lnTo>
                        <a:lnTo>
                          <a:pt x="170028" y="365561"/>
                        </a:lnTo>
                        <a:lnTo>
                          <a:pt x="340056" y="365561"/>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11" name="Freeform: Shape 210">
                    <a:extLst>
                      <a:ext uri="{FF2B5EF4-FFF2-40B4-BE49-F238E27FC236}">
                        <a16:creationId xmlns:a16="http://schemas.microsoft.com/office/drawing/2014/main" id="{FDD4FA09-1CE6-4D53-9313-B65D1D4FCFB0}"/>
                      </a:ext>
                    </a:extLst>
                  </p:cNvPr>
                  <p:cNvSpPr/>
                  <p:nvPr/>
                </p:nvSpPr>
                <p:spPr>
                  <a:xfrm>
                    <a:off x="11207303" y="5268583"/>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12" name="Freeform: Shape 211">
                    <a:extLst>
                      <a:ext uri="{FF2B5EF4-FFF2-40B4-BE49-F238E27FC236}">
                        <a16:creationId xmlns:a16="http://schemas.microsoft.com/office/drawing/2014/main" id="{82D7708F-D73D-4FD5-978E-27C61305A9DC}"/>
                      </a:ext>
                    </a:extLst>
                  </p:cNvPr>
                  <p:cNvSpPr/>
                  <p:nvPr/>
                </p:nvSpPr>
                <p:spPr>
                  <a:xfrm>
                    <a:off x="8888552" y="5314303"/>
                    <a:ext cx="386457" cy="365561"/>
                  </a:xfrm>
                  <a:custGeom>
                    <a:avLst/>
                    <a:gdLst/>
                    <a:ahLst/>
                    <a:cxnLst/>
                    <a:rect l="0" t="0" r="0" b="0"/>
                    <a:pathLst>
                      <a:path>
                        <a:moveTo>
                          <a:pt x="0" y="365561"/>
                        </a:moveTo>
                        <a:lnTo>
                          <a:pt x="170028" y="365561"/>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13" name="Freeform: Shape 212">
                    <a:extLst>
                      <a:ext uri="{FF2B5EF4-FFF2-40B4-BE49-F238E27FC236}">
                        <a16:creationId xmlns:a16="http://schemas.microsoft.com/office/drawing/2014/main" id="{BF99EFFA-E4BF-4C2E-A6F0-2E85A376A860}"/>
                      </a:ext>
                    </a:extLst>
                  </p:cNvPr>
                  <p:cNvSpPr/>
                  <p:nvPr/>
                </p:nvSpPr>
                <p:spPr>
                  <a:xfrm>
                    <a:off x="6569801" y="4948742"/>
                    <a:ext cx="386457" cy="731122"/>
                  </a:xfrm>
                  <a:custGeom>
                    <a:avLst/>
                    <a:gdLst/>
                    <a:ahLst/>
                    <a:cxnLst/>
                    <a:rect l="0" t="0" r="0" b="0"/>
                    <a:pathLst>
                      <a:path>
                        <a:moveTo>
                          <a:pt x="0" y="0"/>
                        </a:moveTo>
                        <a:lnTo>
                          <a:pt x="170028" y="0"/>
                        </a:lnTo>
                        <a:lnTo>
                          <a:pt x="170028" y="731122"/>
                        </a:lnTo>
                        <a:lnTo>
                          <a:pt x="340056" y="731122"/>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15" name="Freeform: Shape 214">
                    <a:extLst>
                      <a:ext uri="{FF2B5EF4-FFF2-40B4-BE49-F238E27FC236}">
                        <a16:creationId xmlns:a16="http://schemas.microsoft.com/office/drawing/2014/main" id="{60D47EBA-3F9D-4867-AA97-8BA06AEEC5DC}"/>
                      </a:ext>
                    </a:extLst>
                  </p:cNvPr>
                  <p:cNvSpPr/>
                  <p:nvPr/>
                </p:nvSpPr>
                <p:spPr>
                  <a:xfrm>
                    <a:off x="11207303" y="3852058"/>
                    <a:ext cx="386457" cy="365561"/>
                  </a:xfrm>
                  <a:custGeom>
                    <a:avLst/>
                    <a:gdLst/>
                    <a:ahLst/>
                    <a:cxnLst/>
                    <a:rect l="0" t="0" r="0" b="0"/>
                    <a:pathLst>
                      <a:path>
                        <a:moveTo>
                          <a:pt x="0" y="365561"/>
                        </a:moveTo>
                        <a:lnTo>
                          <a:pt x="170028" y="365561"/>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17" name="Freeform: Shape 216">
                    <a:extLst>
                      <a:ext uri="{FF2B5EF4-FFF2-40B4-BE49-F238E27FC236}">
                        <a16:creationId xmlns:a16="http://schemas.microsoft.com/office/drawing/2014/main" id="{6ACC772D-2ED6-4F05-9831-6171A28707BE}"/>
                      </a:ext>
                    </a:extLst>
                  </p:cNvPr>
                  <p:cNvSpPr/>
                  <p:nvPr/>
                </p:nvSpPr>
                <p:spPr>
                  <a:xfrm>
                    <a:off x="6569801" y="4217619"/>
                    <a:ext cx="386457" cy="731122"/>
                  </a:xfrm>
                  <a:custGeom>
                    <a:avLst/>
                    <a:gdLst/>
                    <a:ahLst/>
                    <a:cxnLst/>
                    <a:rect l="0" t="0" r="0" b="0"/>
                    <a:pathLst>
                      <a:path>
                        <a:moveTo>
                          <a:pt x="0" y="731122"/>
                        </a:moveTo>
                        <a:lnTo>
                          <a:pt x="170028" y="731122"/>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18" name="Freeform: Shape 217">
                    <a:extLst>
                      <a:ext uri="{FF2B5EF4-FFF2-40B4-BE49-F238E27FC236}">
                        <a16:creationId xmlns:a16="http://schemas.microsoft.com/office/drawing/2014/main" id="{8BDB3096-32CD-4636-807D-82B7CF507D46}"/>
                      </a:ext>
                    </a:extLst>
                  </p:cNvPr>
                  <p:cNvSpPr/>
                  <p:nvPr/>
                </p:nvSpPr>
                <p:spPr>
                  <a:xfrm>
                    <a:off x="4251049" y="4903022"/>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59" name="Freeform: Shape 258">
                    <a:extLst>
                      <a:ext uri="{FF2B5EF4-FFF2-40B4-BE49-F238E27FC236}">
                        <a16:creationId xmlns:a16="http://schemas.microsoft.com/office/drawing/2014/main" id="{0BAFE167-074D-4FFF-B7BA-50D1D0EB2FA9}"/>
                      </a:ext>
                    </a:extLst>
                  </p:cNvPr>
                  <p:cNvSpPr/>
                  <p:nvPr/>
                </p:nvSpPr>
                <p:spPr>
                  <a:xfrm>
                    <a:off x="2318756" y="4689449"/>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b="1" dirty="0"/>
                      <a:t>Network Demand</a:t>
                    </a:r>
                  </a:p>
                </p:txBody>
              </p:sp>
              <p:sp>
                <p:nvSpPr>
                  <p:cNvPr id="260" name="Freeform: Shape 259">
                    <a:extLst>
                      <a:ext uri="{FF2B5EF4-FFF2-40B4-BE49-F238E27FC236}">
                        <a16:creationId xmlns:a16="http://schemas.microsoft.com/office/drawing/2014/main" id="{9D972241-10FE-4296-BF90-BEB4B21710AD}"/>
                      </a:ext>
                    </a:extLst>
                  </p:cNvPr>
                  <p:cNvSpPr/>
                  <p:nvPr/>
                </p:nvSpPr>
                <p:spPr>
                  <a:xfrm>
                    <a:off x="4368771" y="4064414"/>
                    <a:ext cx="2201029" cy="1721719"/>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2" spcCol="1270" anchor="ctr" anchorCtr="0">
                    <a:noAutofit/>
                  </a:bodyPr>
                  <a:lstStyle/>
                  <a:p>
                    <a:pPr algn="ctr" defTabSz="622330">
                      <a:lnSpc>
                        <a:spcPct val="90000"/>
                      </a:lnSpc>
                      <a:spcBef>
                        <a:spcPct val="0"/>
                      </a:spcBef>
                      <a:spcAft>
                        <a:spcPct val="35000"/>
                      </a:spcAft>
                    </a:pPr>
                    <a:r>
                      <a:rPr lang="en-US" sz="1600" b="1" dirty="0"/>
                      <a:t>Description_of_Network_Demand </a:t>
                    </a:r>
                  </a:p>
                  <a:p>
                    <a:pPr marL="285750" indent="-111125" defTabSz="622330">
                      <a:lnSpc>
                        <a:spcPct val="90000"/>
                      </a:lnSpc>
                      <a:spcBef>
                        <a:spcPct val="0"/>
                      </a:spcBef>
                      <a:spcAft>
                        <a:spcPct val="35000"/>
                      </a:spcAft>
                      <a:buFont typeface="Arial" panose="020B0604020202020204" pitchFamily="34" charset="0"/>
                      <a:buChar char="•"/>
                    </a:pPr>
                    <a:r>
                      <a:rPr lang="en-US" sz="1600" b="1" dirty="0"/>
                      <a:t>Users </a:t>
                    </a:r>
                  </a:p>
                  <a:p>
                    <a:pPr marL="285750" indent="-111125" defTabSz="622330">
                      <a:lnSpc>
                        <a:spcPct val="90000"/>
                      </a:lnSpc>
                      <a:spcBef>
                        <a:spcPct val="0"/>
                      </a:spcBef>
                      <a:spcAft>
                        <a:spcPct val="35000"/>
                      </a:spcAft>
                      <a:buFont typeface="Arial" panose="020B0604020202020204" pitchFamily="34" charset="0"/>
                      <a:buChar char="•"/>
                    </a:pPr>
                    <a:r>
                      <a:rPr lang="en-US" sz="1600" b="1" dirty="0"/>
                      <a:t>Routes </a:t>
                    </a:r>
                  </a:p>
                  <a:p>
                    <a:pPr marL="285750" indent="-111125" defTabSz="622330">
                      <a:lnSpc>
                        <a:spcPct val="90000"/>
                      </a:lnSpc>
                      <a:spcBef>
                        <a:spcPct val="0"/>
                      </a:spcBef>
                      <a:spcAft>
                        <a:spcPct val="35000"/>
                      </a:spcAft>
                      <a:buFont typeface="Arial" panose="020B0604020202020204" pitchFamily="34" charset="0"/>
                      <a:buChar char="•"/>
                    </a:pPr>
                    <a:r>
                      <a:rPr lang="en-US" sz="1600" b="1" dirty="0" err="1"/>
                      <a:t>veh</a:t>
                    </a:r>
                    <a:r>
                      <a:rPr lang="en-US" sz="1600" b="1" dirty="0"/>
                      <a:t> per hour </a:t>
                    </a:r>
                  </a:p>
                  <a:p>
                    <a:pPr marL="285750" indent="-111125" defTabSz="622330">
                      <a:lnSpc>
                        <a:spcPct val="90000"/>
                      </a:lnSpc>
                      <a:spcBef>
                        <a:spcPct val="0"/>
                      </a:spcBef>
                      <a:spcAft>
                        <a:spcPct val="35000"/>
                      </a:spcAft>
                      <a:buFont typeface="Arial" panose="020B0604020202020204" pitchFamily="34" charset="0"/>
                      <a:buChar char="•"/>
                    </a:pPr>
                    <a:r>
                      <a:rPr lang="en-US" sz="1600" b="1" dirty="0"/>
                      <a:t>types </a:t>
                    </a:r>
                  </a:p>
                  <a:p>
                    <a:pPr marL="285750" indent="-111125" defTabSz="622330">
                      <a:lnSpc>
                        <a:spcPct val="90000"/>
                      </a:lnSpc>
                      <a:spcBef>
                        <a:spcPct val="0"/>
                      </a:spcBef>
                      <a:spcAft>
                        <a:spcPct val="35000"/>
                      </a:spcAft>
                      <a:buFont typeface="Arial" panose="020B0604020202020204" pitchFamily="34" charset="0"/>
                      <a:buChar char="•"/>
                    </a:pPr>
                    <a:r>
                      <a:rPr lang="en-US" sz="1600" b="1" dirty="0" err="1"/>
                      <a:t>etc</a:t>
                    </a:r>
                    <a:r>
                      <a:rPr lang="en-US" sz="1600" b="1" dirty="0"/>
                      <a:t>…</a:t>
                    </a:r>
                  </a:p>
                  <a:p>
                    <a:pPr algn="ctr" defTabSz="622330">
                      <a:lnSpc>
                        <a:spcPct val="90000"/>
                      </a:lnSpc>
                      <a:spcBef>
                        <a:spcPct val="0"/>
                      </a:spcBef>
                      <a:spcAft>
                        <a:spcPct val="35000"/>
                      </a:spcAft>
                    </a:pPr>
                    <a:endParaRPr lang="en-US" sz="1600" b="1" dirty="0"/>
                  </a:p>
                </p:txBody>
              </p:sp>
              <p:sp>
                <p:nvSpPr>
                  <p:cNvPr id="261" name="Freeform: Shape 260">
                    <a:extLst>
                      <a:ext uri="{FF2B5EF4-FFF2-40B4-BE49-F238E27FC236}">
                        <a16:creationId xmlns:a16="http://schemas.microsoft.com/office/drawing/2014/main" id="{9AE2168B-A6F4-41D9-8B98-FFDEC318C3C0}"/>
                      </a:ext>
                    </a:extLst>
                  </p:cNvPr>
                  <p:cNvSpPr/>
                  <p:nvPr/>
                </p:nvSpPr>
                <p:spPr>
                  <a:xfrm>
                    <a:off x="6956258" y="3958326"/>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a:t>Calibrators </a:t>
                    </a:r>
                    <a:endParaRPr lang="en-US" sz="1401" b="1" dirty="0"/>
                  </a:p>
                </p:txBody>
              </p:sp>
              <p:sp>
                <p:nvSpPr>
                  <p:cNvPr id="262" name="Freeform: Shape 261">
                    <a:extLst>
                      <a:ext uri="{FF2B5EF4-FFF2-40B4-BE49-F238E27FC236}">
                        <a16:creationId xmlns:a16="http://schemas.microsoft.com/office/drawing/2014/main" id="{D70F574C-C7EF-47A7-92A2-35A89530229C}"/>
                      </a:ext>
                    </a:extLst>
                  </p:cNvPr>
                  <p:cNvSpPr/>
                  <p:nvPr/>
                </p:nvSpPr>
                <p:spPr>
                  <a:xfrm>
                    <a:off x="9275010" y="3958326"/>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a:t>Data sources </a:t>
                    </a:r>
                    <a:endParaRPr lang="en-US" sz="1401" b="1" dirty="0"/>
                  </a:p>
                </p:txBody>
              </p:sp>
              <p:sp>
                <p:nvSpPr>
                  <p:cNvPr id="263" name="Freeform: Shape 262">
                    <a:extLst>
                      <a:ext uri="{FF2B5EF4-FFF2-40B4-BE49-F238E27FC236}">
                        <a16:creationId xmlns:a16="http://schemas.microsoft.com/office/drawing/2014/main" id="{91011522-4A50-4F50-82D8-64F4D60B37CF}"/>
                      </a:ext>
                    </a:extLst>
                  </p:cNvPr>
                  <p:cNvSpPr/>
                  <p:nvPr/>
                </p:nvSpPr>
                <p:spPr>
                  <a:xfrm>
                    <a:off x="11593762" y="3592765"/>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a:t>Specific roadway flow counts</a:t>
                    </a:r>
                    <a:endParaRPr lang="en-US" sz="1401" b="1" dirty="0"/>
                  </a:p>
                </p:txBody>
              </p:sp>
              <p:sp>
                <p:nvSpPr>
                  <p:cNvPr id="265" name="Freeform: Shape 264">
                    <a:extLst>
                      <a:ext uri="{FF2B5EF4-FFF2-40B4-BE49-F238E27FC236}">
                        <a16:creationId xmlns:a16="http://schemas.microsoft.com/office/drawing/2014/main" id="{8659AF9B-59B9-4243-A08B-9AAE97C372E0}"/>
                      </a:ext>
                    </a:extLst>
                  </p:cNvPr>
                  <p:cNvSpPr/>
                  <p:nvPr/>
                </p:nvSpPr>
                <p:spPr>
                  <a:xfrm>
                    <a:off x="6956258" y="5420571"/>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a:t>Routes</a:t>
                    </a:r>
                    <a:endParaRPr lang="en-US" sz="1401" b="1" dirty="0"/>
                  </a:p>
                </p:txBody>
              </p:sp>
              <p:sp>
                <p:nvSpPr>
                  <p:cNvPr id="266" name="Freeform: Shape 265">
                    <a:extLst>
                      <a:ext uri="{FF2B5EF4-FFF2-40B4-BE49-F238E27FC236}">
                        <a16:creationId xmlns:a16="http://schemas.microsoft.com/office/drawing/2014/main" id="{4D83AF71-A8C3-4F7A-AD26-BF1BBE99534B}"/>
                      </a:ext>
                    </a:extLst>
                  </p:cNvPr>
                  <p:cNvSpPr/>
                  <p:nvPr/>
                </p:nvSpPr>
                <p:spPr>
                  <a:xfrm>
                    <a:off x="9275010" y="5055010"/>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a:t>Heuristics </a:t>
                    </a:r>
                    <a:endParaRPr lang="en-US" sz="1401" b="1" dirty="0"/>
                  </a:p>
                </p:txBody>
              </p:sp>
              <p:sp>
                <p:nvSpPr>
                  <p:cNvPr id="267" name="Freeform: Shape 266">
                    <a:extLst>
                      <a:ext uri="{FF2B5EF4-FFF2-40B4-BE49-F238E27FC236}">
                        <a16:creationId xmlns:a16="http://schemas.microsoft.com/office/drawing/2014/main" id="{14D9D3DD-80E5-4DEC-AB66-628D41A17E49}"/>
                      </a:ext>
                    </a:extLst>
                  </p:cNvPr>
                  <p:cNvSpPr/>
                  <p:nvPr/>
                </p:nvSpPr>
                <p:spPr>
                  <a:xfrm>
                    <a:off x="11593762" y="5055010"/>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a:t>Try without and see if we can go for a longer</a:t>
                    </a:r>
                    <a:endParaRPr lang="en-US" sz="1401" b="1" dirty="0"/>
                  </a:p>
                </p:txBody>
              </p:sp>
              <p:sp>
                <p:nvSpPr>
                  <p:cNvPr id="268" name="Freeform: Shape 267">
                    <a:extLst>
                      <a:ext uri="{FF2B5EF4-FFF2-40B4-BE49-F238E27FC236}">
                        <a16:creationId xmlns:a16="http://schemas.microsoft.com/office/drawing/2014/main" id="{746BDEF8-ECE0-49AB-9820-5B1B550F2C11}"/>
                      </a:ext>
                    </a:extLst>
                  </p:cNvPr>
                  <p:cNvSpPr/>
                  <p:nvPr/>
                </p:nvSpPr>
                <p:spPr>
                  <a:xfrm>
                    <a:off x="9275010" y="5786132"/>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a:t>Dynamic User Assignment</a:t>
                    </a:r>
                    <a:endParaRPr lang="en-US" sz="1401" b="1" dirty="0"/>
                  </a:p>
                </p:txBody>
              </p:sp>
            </p:grpSp>
          </p:grpSp>
        </p:grpSp>
        <p:cxnSp>
          <p:nvCxnSpPr>
            <p:cNvPr id="26" name="Straight Connector 25">
              <a:extLst>
                <a:ext uri="{FF2B5EF4-FFF2-40B4-BE49-F238E27FC236}">
                  <a16:creationId xmlns:a16="http://schemas.microsoft.com/office/drawing/2014/main" id="{9D424B05-8805-4C52-BB5E-6C8924E6B9D0}"/>
                </a:ext>
              </a:extLst>
            </p:cNvPr>
            <p:cNvCxnSpPr/>
            <p:nvPr/>
          </p:nvCxnSpPr>
          <p:spPr>
            <a:xfrm>
              <a:off x="5956550" y="3486090"/>
              <a:ext cx="386458" cy="0"/>
            </a:xfrm>
            <a:prstGeom prst="line">
              <a:avLst/>
            </a:prstGeom>
            <a:ln w="12700">
              <a:solidFill>
                <a:srgbClr val="3D4B5F"/>
              </a:solidFill>
            </a:ln>
          </p:spPr>
          <p:style>
            <a:lnRef idx="1">
              <a:schemeClr val="accent1"/>
            </a:lnRef>
            <a:fillRef idx="0">
              <a:schemeClr val="accent1"/>
            </a:fillRef>
            <a:effectRef idx="0">
              <a:schemeClr val="accent1"/>
            </a:effectRef>
            <a:fontRef idx="minor">
              <a:schemeClr val="tx1"/>
            </a:fontRef>
          </p:style>
        </p:cxnSp>
        <p:sp>
          <p:nvSpPr>
            <p:cNvPr id="128" name="Freeform: Shape 127">
              <a:extLst>
                <a:ext uri="{FF2B5EF4-FFF2-40B4-BE49-F238E27FC236}">
                  <a16:creationId xmlns:a16="http://schemas.microsoft.com/office/drawing/2014/main" id="{C4C00616-EAEF-4C84-9110-210D3A2EEE09}"/>
                </a:ext>
              </a:extLst>
            </p:cNvPr>
            <p:cNvSpPr/>
            <p:nvPr/>
          </p:nvSpPr>
          <p:spPr>
            <a:xfrm>
              <a:off x="6320116" y="3221377"/>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ln>
              <a:solidFill>
                <a:schemeClr val="tx1"/>
              </a:solidFill>
            </a:ln>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dirty="0"/>
                <a:t>Users Behavior </a:t>
              </a:r>
            </a:p>
          </p:txBody>
        </p:sp>
      </p:grpSp>
      <p:sp>
        <p:nvSpPr>
          <p:cNvPr id="20" name="Rectangle: Rounded Corners 19">
            <a:extLst>
              <a:ext uri="{FF2B5EF4-FFF2-40B4-BE49-F238E27FC236}">
                <a16:creationId xmlns:a16="http://schemas.microsoft.com/office/drawing/2014/main" id="{9740273A-EF94-4A92-9C8C-D1217C781DE7}"/>
              </a:ext>
            </a:extLst>
          </p:cNvPr>
          <p:cNvSpPr/>
          <p:nvPr/>
        </p:nvSpPr>
        <p:spPr>
          <a:xfrm>
            <a:off x="1415662" y="-3730212"/>
            <a:ext cx="11627652" cy="3536268"/>
          </a:xfrm>
          <a:custGeom>
            <a:avLst/>
            <a:gdLst>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559739 w 11627652"/>
              <a:gd name="connsiteY6" fmla="*/ 3358369 h 3358369"/>
              <a:gd name="connsiteX7" fmla="*/ 0 w 11627652"/>
              <a:gd name="connsiteY7" fmla="*/ 2798630 h 3358369"/>
              <a:gd name="connsiteX8" fmla="*/ 0 w 11627652"/>
              <a:gd name="connsiteY8"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194281 w 11627652"/>
              <a:gd name="connsiteY6" fmla="*/ 3342651 h 3358369"/>
              <a:gd name="connsiteX7" fmla="*/ 559739 w 11627652"/>
              <a:gd name="connsiteY7" fmla="*/ 3358369 h 3358369"/>
              <a:gd name="connsiteX8" fmla="*/ 0 w 11627652"/>
              <a:gd name="connsiteY8" fmla="*/ 2798630 h 3358369"/>
              <a:gd name="connsiteX9" fmla="*/ 0 w 11627652"/>
              <a:gd name="connsiteY9"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194281 w 11627652"/>
              <a:gd name="connsiteY6" fmla="*/ 3342651 h 3358369"/>
              <a:gd name="connsiteX7" fmla="*/ 8337938 w 11627652"/>
              <a:gd name="connsiteY7" fmla="*/ 3328136 h 3358369"/>
              <a:gd name="connsiteX8" fmla="*/ 559739 w 11627652"/>
              <a:gd name="connsiteY8" fmla="*/ 3358369 h 3358369"/>
              <a:gd name="connsiteX9" fmla="*/ 0 w 11627652"/>
              <a:gd name="connsiteY9" fmla="*/ 2798630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194281 w 11627652"/>
              <a:gd name="connsiteY6" fmla="*/ 3342651 h 3358369"/>
              <a:gd name="connsiteX7" fmla="*/ 8337938 w 11627652"/>
              <a:gd name="connsiteY7" fmla="*/ 3328136 h 3358369"/>
              <a:gd name="connsiteX8" fmla="*/ 559739 w 11627652"/>
              <a:gd name="connsiteY8" fmla="*/ 3358369 h 3358369"/>
              <a:gd name="connsiteX9" fmla="*/ 0 w 11627652"/>
              <a:gd name="connsiteY9" fmla="*/ 2160002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194281 w 11627652"/>
              <a:gd name="connsiteY6" fmla="*/ 3342651 h 3358369"/>
              <a:gd name="connsiteX7" fmla="*/ 8337938 w 11627652"/>
              <a:gd name="connsiteY7" fmla="*/ 3328136 h 3358369"/>
              <a:gd name="connsiteX8" fmla="*/ 472653 w 11627652"/>
              <a:gd name="connsiteY8" fmla="*/ 3097112 h 3358369"/>
              <a:gd name="connsiteX9" fmla="*/ 0 w 11627652"/>
              <a:gd name="connsiteY9" fmla="*/ 2160002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194281 w 11627652"/>
              <a:gd name="connsiteY6" fmla="*/ 3342651 h 3358369"/>
              <a:gd name="connsiteX7" fmla="*/ 8337938 w 11627652"/>
              <a:gd name="connsiteY7" fmla="*/ 3328136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194281 w 11627652"/>
              <a:gd name="connsiteY6" fmla="*/ 3342651 h 3358369"/>
              <a:gd name="connsiteX7" fmla="*/ 9005596 w 11627652"/>
              <a:gd name="connsiteY7" fmla="*/ 311042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99081 w 11627652"/>
              <a:gd name="connsiteY6" fmla="*/ 3357166 h 3358369"/>
              <a:gd name="connsiteX7" fmla="*/ 9005596 w 11627652"/>
              <a:gd name="connsiteY7" fmla="*/ 311042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99081 w 11627652"/>
              <a:gd name="connsiteY6" fmla="*/ 3357166 h 3358369"/>
              <a:gd name="connsiteX7" fmla="*/ 9005596 w 11627652"/>
              <a:gd name="connsiteY7" fmla="*/ 311042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99081 w 11627652"/>
              <a:gd name="connsiteY6" fmla="*/ 3357166 h 3358369"/>
              <a:gd name="connsiteX7" fmla="*/ 9011946 w 11627652"/>
              <a:gd name="connsiteY7" fmla="*/ 309137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99081 w 11627652"/>
              <a:gd name="connsiteY6" fmla="*/ 3357166 h 3358369"/>
              <a:gd name="connsiteX7" fmla="*/ 9011946 w 11627652"/>
              <a:gd name="connsiteY7" fmla="*/ 309137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433366"/>
              <a:gd name="connsiteX1" fmla="*/ 559739 w 11627652"/>
              <a:gd name="connsiteY1" fmla="*/ 0 h 3433366"/>
              <a:gd name="connsiteX2" fmla="*/ 11067913 w 11627652"/>
              <a:gd name="connsiteY2" fmla="*/ 0 h 3433366"/>
              <a:gd name="connsiteX3" fmla="*/ 11627652 w 11627652"/>
              <a:gd name="connsiteY3" fmla="*/ 559739 h 3433366"/>
              <a:gd name="connsiteX4" fmla="*/ 11627652 w 11627652"/>
              <a:gd name="connsiteY4" fmla="*/ 2798630 h 3433366"/>
              <a:gd name="connsiteX5" fmla="*/ 11067913 w 11627652"/>
              <a:gd name="connsiteY5" fmla="*/ 3358369 h 3433366"/>
              <a:gd name="connsiteX6" fmla="*/ 9530831 w 11627652"/>
              <a:gd name="connsiteY6" fmla="*/ 3433366 h 3433366"/>
              <a:gd name="connsiteX7" fmla="*/ 9011946 w 11627652"/>
              <a:gd name="connsiteY7" fmla="*/ 3091371 h 3433366"/>
              <a:gd name="connsiteX8" fmla="*/ 472653 w 11627652"/>
              <a:gd name="connsiteY8" fmla="*/ 3097112 h 3433366"/>
              <a:gd name="connsiteX9" fmla="*/ 14515 w 11627652"/>
              <a:gd name="connsiteY9" fmla="*/ 2580916 h 3433366"/>
              <a:gd name="connsiteX10" fmla="*/ 0 w 11627652"/>
              <a:gd name="connsiteY10" fmla="*/ 559739 h 3433366"/>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60981 w 11627652"/>
              <a:gd name="connsiteY6" fmla="*/ 3338116 h 3358369"/>
              <a:gd name="connsiteX7" fmla="*/ 9011946 w 11627652"/>
              <a:gd name="connsiteY7" fmla="*/ 309137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60981 w 11627652"/>
              <a:gd name="connsiteY6" fmla="*/ 3338116 h 3358369"/>
              <a:gd name="connsiteX7" fmla="*/ 9011946 w 11627652"/>
              <a:gd name="connsiteY7" fmla="*/ 309137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60981 w 11627652"/>
              <a:gd name="connsiteY6" fmla="*/ 3338116 h 3358369"/>
              <a:gd name="connsiteX7" fmla="*/ 9011946 w 11627652"/>
              <a:gd name="connsiteY7" fmla="*/ 309137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60981 w 11627652"/>
              <a:gd name="connsiteY6" fmla="*/ 3338116 h 3358369"/>
              <a:gd name="connsiteX7" fmla="*/ 8808746 w 11627652"/>
              <a:gd name="connsiteY7" fmla="*/ 309772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60981 w 11627652"/>
              <a:gd name="connsiteY6" fmla="*/ 3338116 h 3358369"/>
              <a:gd name="connsiteX7" fmla="*/ 8808746 w 11627652"/>
              <a:gd name="connsiteY7" fmla="*/ 309772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358369"/>
              <a:gd name="connsiteX1" fmla="*/ 559739 w 11627652"/>
              <a:gd name="connsiteY1" fmla="*/ 0 h 3358369"/>
              <a:gd name="connsiteX2" fmla="*/ 11067913 w 11627652"/>
              <a:gd name="connsiteY2" fmla="*/ 0 h 3358369"/>
              <a:gd name="connsiteX3" fmla="*/ 11627652 w 11627652"/>
              <a:gd name="connsiteY3" fmla="*/ 559739 h 3358369"/>
              <a:gd name="connsiteX4" fmla="*/ 11627652 w 11627652"/>
              <a:gd name="connsiteY4" fmla="*/ 2798630 h 3358369"/>
              <a:gd name="connsiteX5" fmla="*/ 11067913 w 11627652"/>
              <a:gd name="connsiteY5" fmla="*/ 3358369 h 3358369"/>
              <a:gd name="connsiteX6" fmla="*/ 9460981 w 11627652"/>
              <a:gd name="connsiteY6" fmla="*/ 3338116 h 3358369"/>
              <a:gd name="connsiteX7" fmla="*/ 8808746 w 11627652"/>
              <a:gd name="connsiteY7" fmla="*/ 3097721 h 3358369"/>
              <a:gd name="connsiteX8" fmla="*/ 472653 w 11627652"/>
              <a:gd name="connsiteY8" fmla="*/ 3097112 h 3358369"/>
              <a:gd name="connsiteX9" fmla="*/ 14515 w 11627652"/>
              <a:gd name="connsiteY9" fmla="*/ 2580916 h 3358369"/>
              <a:gd name="connsiteX10" fmla="*/ 0 w 11627652"/>
              <a:gd name="connsiteY10" fmla="*/ 559739 h 3358369"/>
              <a:gd name="connsiteX0" fmla="*/ 0 w 11627652"/>
              <a:gd name="connsiteY0" fmla="*/ 559739 h 3446066"/>
              <a:gd name="connsiteX1" fmla="*/ 559739 w 11627652"/>
              <a:gd name="connsiteY1" fmla="*/ 0 h 3446066"/>
              <a:gd name="connsiteX2" fmla="*/ 11067913 w 11627652"/>
              <a:gd name="connsiteY2" fmla="*/ 0 h 3446066"/>
              <a:gd name="connsiteX3" fmla="*/ 11627652 w 11627652"/>
              <a:gd name="connsiteY3" fmla="*/ 559739 h 3446066"/>
              <a:gd name="connsiteX4" fmla="*/ 11627652 w 11627652"/>
              <a:gd name="connsiteY4" fmla="*/ 2798630 h 3446066"/>
              <a:gd name="connsiteX5" fmla="*/ 11067913 w 11627652"/>
              <a:gd name="connsiteY5" fmla="*/ 3358369 h 3446066"/>
              <a:gd name="connsiteX6" fmla="*/ 9524481 w 11627652"/>
              <a:gd name="connsiteY6" fmla="*/ 3446066 h 3446066"/>
              <a:gd name="connsiteX7" fmla="*/ 8808746 w 11627652"/>
              <a:gd name="connsiteY7" fmla="*/ 3097721 h 3446066"/>
              <a:gd name="connsiteX8" fmla="*/ 472653 w 11627652"/>
              <a:gd name="connsiteY8" fmla="*/ 3097112 h 3446066"/>
              <a:gd name="connsiteX9" fmla="*/ 14515 w 11627652"/>
              <a:gd name="connsiteY9" fmla="*/ 2580916 h 3446066"/>
              <a:gd name="connsiteX10" fmla="*/ 0 w 11627652"/>
              <a:gd name="connsiteY10" fmla="*/ 559739 h 3446066"/>
              <a:gd name="connsiteX0" fmla="*/ 0 w 11627652"/>
              <a:gd name="connsiteY0" fmla="*/ 559739 h 3446066"/>
              <a:gd name="connsiteX1" fmla="*/ 559739 w 11627652"/>
              <a:gd name="connsiteY1" fmla="*/ 0 h 3446066"/>
              <a:gd name="connsiteX2" fmla="*/ 11067913 w 11627652"/>
              <a:gd name="connsiteY2" fmla="*/ 0 h 3446066"/>
              <a:gd name="connsiteX3" fmla="*/ 11627652 w 11627652"/>
              <a:gd name="connsiteY3" fmla="*/ 559739 h 3446066"/>
              <a:gd name="connsiteX4" fmla="*/ 11627652 w 11627652"/>
              <a:gd name="connsiteY4" fmla="*/ 2798630 h 3446066"/>
              <a:gd name="connsiteX5" fmla="*/ 11067913 w 11627652"/>
              <a:gd name="connsiteY5" fmla="*/ 3358369 h 3446066"/>
              <a:gd name="connsiteX6" fmla="*/ 9524481 w 11627652"/>
              <a:gd name="connsiteY6" fmla="*/ 3446066 h 3446066"/>
              <a:gd name="connsiteX7" fmla="*/ 8808746 w 11627652"/>
              <a:gd name="connsiteY7" fmla="*/ 3097721 h 3446066"/>
              <a:gd name="connsiteX8" fmla="*/ 472653 w 11627652"/>
              <a:gd name="connsiteY8" fmla="*/ 3097112 h 3446066"/>
              <a:gd name="connsiteX9" fmla="*/ 14515 w 11627652"/>
              <a:gd name="connsiteY9" fmla="*/ 2580916 h 3446066"/>
              <a:gd name="connsiteX10" fmla="*/ 0 w 11627652"/>
              <a:gd name="connsiteY10" fmla="*/ 559739 h 3446066"/>
              <a:gd name="connsiteX0" fmla="*/ 0 w 11627652"/>
              <a:gd name="connsiteY0" fmla="*/ 559739 h 3459969"/>
              <a:gd name="connsiteX1" fmla="*/ 559739 w 11627652"/>
              <a:gd name="connsiteY1" fmla="*/ 0 h 3459969"/>
              <a:gd name="connsiteX2" fmla="*/ 11067913 w 11627652"/>
              <a:gd name="connsiteY2" fmla="*/ 0 h 3459969"/>
              <a:gd name="connsiteX3" fmla="*/ 11627652 w 11627652"/>
              <a:gd name="connsiteY3" fmla="*/ 559739 h 3459969"/>
              <a:gd name="connsiteX4" fmla="*/ 11627652 w 11627652"/>
              <a:gd name="connsiteY4" fmla="*/ 2798630 h 3459969"/>
              <a:gd name="connsiteX5" fmla="*/ 11074263 w 11627652"/>
              <a:gd name="connsiteY5" fmla="*/ 3459969 h 3459969"/>
              <a:gd name="connsiteX6" fmla="*/ 9524481 w 11627652"/>
              <a:gd name="connsiteY6" fmla="*/ 3446066 h 3459969"/>
              <a:gd name="connsiteX7" fmla="*/ 8808746 w 11627652"/>
              <a:gd name="connsiteY7" fmla="*/ 3097721 h 3459969"/>
              <a:gd name="connsiteX8" fmla="*/ 472653 w 11627652"/>
              <a:gd name="connsiteY8" fmla="*/ 3097112 h 3459969"/>
              <a:gd name="connsiteX9" fmla="*/ 14515 w 11627652"/>
              <a:gd name="connsiteY9" fmla="*/ 2580916 h 3459969"/>
              <a:gd name="connsiteX10" fmla="*/ 0 w 11627652"/>
              <a:gd name="connsiteY10" fmla="*/ 559739 h 3459969"/>
              <a:gd name="connsiteX0" fmla="*/ 0 w 11627652"/>
              <a:gd name="connsiteY0" fmla="*/ 559739 h 3459969"/>
              <a:gd name="connsiteX1" fmla="*/ 559739 w 11627652"/>
              <a:gd name="connsiteY1" fmla="*/ 0 h 3459969"/>
              <a:gd name="connsiteX2" fmla="*/ 11067913 w 11627652"/>
              <a:gd name="connsiteY2" fmla="*/ 0 h 3459969"/>
              <a:gd name="connsiteX3" fmla="*/ 11627652 w 11627652"/>
              <a:gd name="connsiteY3" fmla="*/ 559739 h 3459969"/>
              <a:gd name="connsiteX4" fmla="*/ 11627652 w 11627652"/>
              <a:gd name="connsiteY4" fmla="*/ 2798630 h 3459969"/>
              <a:gd name="connsiteX5" fmla="*/ 11074263 w 11627652"/>
              <a:gd name="connsiteY5" fmla="*/ 3459969 h 3459969"/>
              <a:gd name="connsiteX6" fmla="*/ 9524481 w 11627652"/>
              <a:gd name="connsiteY6" fmla="*/ 3446066 h 3459969"/>
              <a:gd name="connsiteX7" fmla="*/ 8808746 w 11627652"/>
              <a:gd name="connsiteY7" fmla="*/ 3097721 h 3459969"/>
              <a:gd name="connsiteX8" fmla="*/ 472653 w 11627652"/>
              <a:gd name="connsiteY8" fmla="*/ 3097112 h 3459969"/>
              <a:gd name="connsiteX9" fmla="*/ 14515 w 11627652"/>
              <a:gd name="connsiteY9" fmla="*/ 2580916 h 3459969"/>
              <a:gd name="connsiteX10" fmla="*/ 0 w 11627652"/>
              <a:gd name="connsiteY10" fmla="*/ 559739 h 3459969"/>
              <a:gd name="connsiteX0" fmla="*/ 0 w 11627652"/>
              <a:gd name="connsiteY0" fmla="*/ 559739 h 3459969"/>
              <a:gd name="connsiteX1" fmla="*/ 559739 w 11627652"/>
              <a:gd name="connsiteY1" fmla="*/ 0 h 3459969"/>
              <a:gd name="connsiteX2" fmla="*/ 11067913 w 11627652"/>
              <a:gd name="connsiteY2" fmla="*/ 0 h 3459969"/>
              <a:gd name="connsiteX3" fmla="*/ 11627652 w 11627652"/>
              <a:gd name="connsiteY3" fmla="*/ 559739 h 3459969"/>
              <a:gd name="connsiteX4" fmla="*/ 11627652 w 11627652"/>
              <a:gd name="connsiteY4" fmla="*/ 2798630 h 3459969"/>
              <a:gd name="connsiteX5" fmla="*/ 11074263 w 11627652"/>
              <a:gd name="connsiteY5" fmla="*/ 3459969 h 3459969"/>
              <a:gd name="connsiteX6" fmla="*/ 9445106 w 11627652"/>
              <a:gd name="connsiteY6" fmla="*/ 3446066 h 3459969"/>
              <a:gd name="connsiteX7" fmla="*/ 8808746 w 11627652"/>
              <a:gd name="connsiteY7" fmla="*/ 3097721 h 3459969"/>
              <a:gd name="connsiteX8" fmla="*/ 472653 w 11627652"/>
              <a:gd name="connsiteY8" fmla="*/ 3097112 h 3459969"/>
              <a:gd name="connsiteX9" fmla="*/ 14515 w 11627652"/>
              <a:gd name="connsiteY9" fmla="*/ 2580916 h 3459969"/>
              <a:gd name="connsiteX10" fmla="*/ 0 w 11627652"/>
              <a:gd name="connsiteY10" fmla="*/ 559739 h 3459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27652" h="3459969">
                <a:moveTo>
                  <a:pt x="0" y="559739"/>
                </a:moveTo>
                <a:cubicBezTo>
                  <a:pt x="0" y="250604"/>
                  <a:pt x="250604" y="0"/>
                  <a:pt x="559739" y="0"/>
                </a:cubicBezTo>
                <a:lnTo>
                  <a:pt x="11067913" y="0"/>
                </a:lnTo>
                <a:cubicBezTo>
                  <a:pt x="11377048" y="0"/>
                  <a:pt x="11627652" y="250604"/>
                  <a:pt x="11627652" y="559739"/>
                </a:cubicBezTo>
                <a:lnTo>
                  <a:pt x="11627652" y="2798630"/>
                </a:lnTo>
                <a:cubicBezTo>
                  <a:pt x="11627652" y="3107765"/>
                  <a:pt x="11383398" y="3459969"/>
                  <a:pt x="11074263" y="3459969"/>
                </a:cubicBezTo>
                <a:lnTo>
                  <a:pt x="9445106" y="3446066"/>
                </a:lnTo>
                <a:cubicBezTo>
                  <a:pt x="9274261" y="3065368"/>
                  <a:pt x="9106591" y="3097419"/>
                  <a:pt x="8808746" y="3097721"/>
                </a:cubicBezTo>
                <a:lnTo>
                  <a:pt x="472653" y="3097112"/>
                </a:lnTo>
                <a:cubicBezTo>
                  <a:pt x="163518" y="3097112"/>
                  <a:pt x="14515" y="2890051"/>
                  <a:pt x="14515" y="2580916"/>
                </a:cubicBezTo>
                <a:lnTo>
                  <a:pt x="0" y="559739"/>
                </a:lnTo>
                <a:close/>
              </a:path>
            </a:pathLst>
          </a:custGeom>
          <a:pattFill prst="pct5">
            <a:fgClr>
              <a:schemeClr val="accent4"/>
            </a:fgClr>
            <a:bgClr>
              <a:schemeClr val="bg1"/>
            </a:bgClr>
          </a:patt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a16="http://schemas.microsoft.com/office/drawing/2014/main" id="{BBD0B807-5FB6-487E-BDA0-A8613FD801C4}"/>
              </a:ext>
            </a:extLst>
          </p:cNvPr>
          <p:cNvGrpSpPr/>
          <p:nvPr/>
        </p:nvGrpSpPr>
        <p:grpSpPr>
          <a:xfrm>
            <a:off x="1552782" y="-3582727"/>
            <a:ext cx="11272747" cy="3077515"/>
            <a:chOff x="1608890" y="-3587513"/>
            <a:chExt cx="11272747" cy="3077515"/>
          </a:xfrm>
          <a:pattFill prst="pct5">
            <a:fgClr>
              <a:schemeClr val="accent4"/>
            </a:fgClr>
            <a:bgClr>
              <a:schemeClr val="bg1"/>
            </a:bgClr>
          </a:pattFill>
        </p:grpSpPr>
        <p:grpSp>
          <p:nvGrpSpPr>
            <p:cNvPr id="5" name="Group 4">
              <a:extLst>
                <a:ext uri="{FF2B5EF4-FFF2-40B4-BE49-F238E27FC236}">
                  <a16:creationId xmlns:a16="http://schemas.microsoft.com/office/drawing/2014/main" id="{AE39D70C-6939-46F4-A933-FAD556CD2FF0}"/>
                </a:ext>
              </a:extLst>
            </p:cNvPr>
            <p:cNvGrpSpPr/>
            <p:nvPr/>
          </p:nvGrpSpPr>
          <p:grpSpPr>
            <a:xfrm>
              <a:off x="1608890" y="-3587513"/>
              <a:ext cx="11272747" cy="3077515"/>
              <a:chOff x="2253307" y="-1525093"/>
              <a:chExt cx="11272747" cy="3077515"/>
            </a:xfrm>
            <a:grpFill/>
          </p:grpSpPr>
          <p:grpSp>
            <p:nvGrpSpPr>
              <p:cNvPr id="4" name="Group 3">
                <a:extLst>
                  <a:ext uri="{FF2B5EF4-FFF2-40B4-BE49-F238E27FC236}">
                    <a16:creationId xmlns:a16="http://schemas.microsoft.com/office/drawing/2014/main" id="{D00C9D0E-9C59-4C26-89E6-B0520EF2F860}"/>
                  </a:ext>
                </a:extLst>
              </p:cNvPr>
              <p:cNvGrpSpPr/>
              <p:nvPr/>
            </p:nvGrpSpPr>
            <p:grpSpPr>
              <a:xfrm>
                <a:off x="2253307" y="-1525093"/>
                <a:ext cx="11272747" cy="2818222"/>
                <a:chOff x="2253307" y="-1525093"/>
                <a:chExt cx="11272747" cy="2818222"/>
              </a:xfrm>
              <a:grpFill/>
            </p:grpSpPr>
            <p:sp>
              <p:nvSpPr>
                <p:cNvPr id="232" name="Freeform: Shape 231">
                  <a:extLst>
                    <a:ext uri="{FF2B5EF4-FFF2-40B4-BE49-F238E27FC236}">
                      <a16:creationId xmlns:a16="http://schemas.microsoft.com/office/drawing/2014/main" id="{C41258B0-9622-4790-A9D1-E4CB154CD30E}"/>
                    </a:ext>
                  </a:extLst>
                </p:cNvPr>
                <p:cNvSpPr/>
                <p:nvPr/>
              </p:nvSpPr>
              <p:spPr>
                <a:xfrm>
                  <a:off x="6569801" y="562007"/>
                  <a:ext cx="386457" cy="365561"/>
                </a:xfrm>
                <a:custGeom>
                  <a:avLst/>
                  <a:gdLst/>
                  <a:ahLst/>
                  <a:cxnLst/>
                  <a:rect l="0" t="0" r="0" b="0"/>
                  <a:pathLst>
                    <a:path>
                      <a:moveTo>
                        <a:pt x="0" y="0"/>
                      </a:moveTo>
                      <a:lnTo>
                        <a:pt x="170028" y="0"/>
                      </a:lnTo>
                      <a:lnTo>
                        <a:pt x="170028" y="365561"/>
                      </a:lnTo>
                      <a:lnTo>
                        <a:pt x="340056" y="365561"/>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33" name="Freeform: Shape 232">
                  <a:extLst>
                    <a:ext uri="{FF2B5EF4-FFF2-40B4-BE49-F238E27FC236}">
                      <a16:creationId xmlns:a16="http://schemas.microsoft.com/office/drawing/2014/main" id="{E2BBF781-31B9-4A2D-823E-59C68A2EB4B7}"/>
                    </a:ext>
                  </a:extLst>
                </p:cNvPr>
                <p:cNvSpPr/>
                <p:nvPr/>
              </p:nvSpPr>
              <p:spPr>
                <a:xfrm>
                  <a:off x="6569801" y="196446"/>
                  <a:ext cx="386457" cy="365561"/>
                </a:xfrm>
                <a:custGeom>
                  <a:avLst/>
                  <a:gdLst/>
                  <a:ahLst/>
                  <a:cxnLst/>
                  <a:rect l="0" t="0" r="0" b="0"/>
                  <a:pathLst>
                    <a:path>
                      <a:moveTo>
                        <a:pt x="0" y="365561"/>
                      </a:moveTo>
                      <a:lnTo>
                        <a:pt x="170028" y="365561"/>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35" name="Freeform: Shape 234">
                  <a:extLst>
                    <a:ext uri="{FF2B5EF4-FFF2-40B4-BE49-F238E27FC236}">
                      <a16:creationId xmlns:a16="http://schemas.microsoft.com/office/drawing/2014/main" id="{6C851AB9-ADCA-4C9B-B5CE-8F3A216C2362}"/>
                    </a:ext>
                  </a:extLst>
                </p:cNvPr>
                <p:cNvSpPr/>
                <p:nvPr/>
              </p:nvSpPr>
              <p:spPr>
                <a:xfrm>
                  <a:off x="6569801" y="-580397"/>
                  <a:ext cx="386457" cy="91440"/>
                </a:xfrm>
                <a:custGeom>
                  <a:avLst/>
                  <a:gdLst/>
                  <a:ahLst/>
                  <a:cxnLst/>
                  <a:rect l="0" t="0" r="0" b="0"/>
                  <a:pathLst>
                    <a:path>
                      <a:moveTo>
                        <a:pt x="0" y="45720"/>
                      </a:moveTo>
                      <a:lnTo>
                        <a:pt x="340056" y="45720"/>
                      </a:lnTo>
                    </a:path>
                  </a:pathLst>
                </a:custGeom>
                <a:grp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grpSp>
              <p:nvGrpSpPr>
                <p:cNvPr id="3" name="Group 2">
                  <a:extLst>
                    <a:ext uri="{FF2B5EF4-FFF2-40B4-BE49-F238E27FC236}">
                      <a16:creationId xmlns:a16="http://schemas.microsoft.com/office/drawing/2014/main" id="{79AFA3DD-AD00-4739-A148-8F87B6F928D5}"/>
                    </a:ext>
                  </a:extLst>
                </p:cNvPr>
                <p:cNvGrpSpPr/>
                <p:nvPr/>
              </p:nvGrpSpPr>
              <p:grpSpPr>
                <a:xfrm>
                  <a:off x="2253307" y="-1525093"/>
                  <a:ext cx="11272747" cy="2818222"/>
                  <a:chOff x="2253307" y="-1525093"/>
                  <a:chExt cx="11272747" cy="2818222"/>
                </a:xfrm>
                <a:grpFill/>
              </p:grpSpPr>
              <p:sp>
                <p:nvSpPr>
                  <p:cNvPr id="229" name="Freeform: Shape 228">
                    <a:extLst>
                      <a:ext uri="{FF2B5EF4-FFF2-40B4-BE49-F238E27FC236}">
                        <a16:creationId xmlns:a16="http://schemas.microsoft.com/office/drawing/2014/main" id="{D564EE57-9DB4-4BC3-A3DB-3FBBFD9E89C4}"/>
                      </a:ext>
                    </a:extLst>
                  </p:cNvPr>
                  <p:cNvSpPr/>
                  <p:nvPr/>
                </p:nvSpPr>
                <p:spPr>
                  <a:xfrm>
                    <a:off x="11207303" y="927568"/>
                    <a:ext cx="386457" cy="365561"/>
                  </a:xfrm>
                  <a:custGeom>
                    <a:avLst/>
                    <a:gdLst/>
                    <a:ahLst/>
                    <a:cxnLst/>
                    <a:rect l="0" t="0" r="0" b="0"/>
                    <a:pathLst>
                      <a:path>
                        <a:moveTo>
                          <a:pt x="0" y="0"/>
                        </a:moveTo>
                        <a:lnTo>
                          <a:pt x="170028" y="0"/>
                        </a:lnTo>
                        <a:lnTo>
                          <a:pt x="170028" y="365561"/>
                        </a:lnTo>
                        <a:lnTo>
                          <a:pt x="340056" y="365561"/>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30" name="Freeform: Shape 229">
                    <a:extLst>
                      <a:ext uri="{FF2B5EF4-FFF2-40B4-BE49-F238E27FC236}">
                        <a16:creationId xmlns:a16="http://schemas.microsoft.com/office/drawing/2014/main" id="{82DB4C89-E2A0-40D7-9101-661B5F73ECB4}"/>
                      </a:ext>
                    </a:extLst>
                  </p:cNvPr>
                  <p:cNvSpPr/>
                  <p:nvPr/>
                </p:nvSpPr>
                <p:spPr>
                  <a:xfrm>
                    <a:off x="11207303" y="562007"/>
                    <a:ext cx="386457" cy="365561"/>
                  </a:xfrm>
                  <a:custGeom>
                    <a:avLst/>
                    <a:gdLst/>
                    <a:ahLst/>
                    <a:cxnLst/>
                    <a:rect l="0" t="0" r="0" b="0"/>
                    <a:pathLst>
                      <a:path>
                        <a:moveTo>
                          <a:pt x="0" y="365561"/>
                        </a:moveTo>
                        <a:lnTo>
                          <a:pt x="170028" y="365561"/>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31" name="Freeform: Shape 230">
                    <a:extLst>
                      <a:ext uri="{FF2B5EF4-FFF2-40B4-BE49-F238E27FC236}">
                        <a16:creationId xmlns:a16="http://schemas.microsoft.com/office/drawing/2014/main" id="{FB249A61-3DD0-4C81-92D5-2CD156A6186E}"/>
                      </a:ext>
                    </a:extLst>
                  </p:cNvPr>
                  <p:cNvSpPr/>
                  <p:nvPr/>
                </p:nvSpPr>
                <p:spPr>
                  <a:xfrm>
                    <a:off x="8888552" y="881848"/>
                    <a:ext cx="386457" cy="91440"/>
                  </a:xfrm>
                  <a:custGeom>
                    <a:avLst/>
                    <a:gdLst/>
                    <a:ahLst/>
                    <a:cxnLst/>
                    <a:rect l="0" t="0" r="0" b="0"/>
                    <a:pathLst>
                      <a:path>
                        <a:moveTo>
                          <a:pt x="0" y="45720"/>
                        </a:moveTo>
                        <a:lnTo>
                          <a:pt x="340056" y="45720"/>
                        </a:lnTo>
                      </a:path>
                    </a:pathLst>
                  </a:custGeom>
                  <a:grp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34" name="Freeform: Shape 233">
                    <a:extLst>
                      <a:ext uri="{FF2B5EF4-FFF2-40B4-BE49-F238E27FC236}">
                        <a16:creationId xmlns:a16="http://schemas.microsoft.com/office/drawing/2014/main" id="{399DCDEE-3359-4089-87AD-FE4BEFE9E01A}"/>
                      </a:ext>
                    </a:extLst>
                  </p:cNvPr>
                  <p:cNvSpPr/>
                  <p:nvPr/>
                </p:nvSpPr>
                <p:spPr>
                  <a:xfrm>
                    <a:off x="4251049" y="-351896"/>
                    <a:ext cx="386457" cy="913903"/>
                  </a:xfrm>
                  <a:custGeom>
                    <a:avLst/>
                    <a:gdLst/>
                    <a:ahLst/>
                    <a:cxnLst/>
                    <a:rect l="0" t="0" r="0" b="0"/>
                    <a:pathLst>
                      <a:path>
                        <a:moveTo>
                          <a:pt x="0" y="0"/>
                        </a:moveTo>
                        <a:lnTo>
                          <a:pt x="170028" y="0"/>
                        </a:lnTo>
                        <a:lnTo>
                          <a:pt x="170028" y="913903"/>
                        </a:lnTo>
                        <a:lnTo>
                          <a:pt x="340056" y="913903"/>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36" name="Freeform: Shape 235">
                    <a:extLst>
                      <a:ext uri="{FF2B5EF4-FFF2-40B4-BE49-F238E27FC236}">
                        <a16:creationId xmlns:a16="http://schemas.microsoft.com/office/drawing/2014/main" id="{D1C0E4F6-12DF-43A4-8441-BFD5E6D634F4}"/>
                      </a:ext>
                    </a:extLst>
                  </p:cNvPr>
                  <p:cNvSpPr/>
                  <p:nvPr/>
                </p:nvSpPr>
                <p:spPr>
                  <a:xfrm>
                    <a:off x="4251049" y="-534677"/>
                    <a:ext cx="386457" cy="182780"/>
                  </a:xfrm>
                  <a:custGeom>
                    <a:avLst/>
                    <a:gdLst/>
                    <a:ahLst/>
                    <a:cxnLst/>
                    <a:rect l="0" t="0" r="0" b="0"/>
                    <a:pathLst>
                      <a:path>
                        <a:moveTo>
                          <a:pt x="0" y="182780"/>
                        </a:moveTo>
                        <a:lnTo>
                          <a:pt x="170028" y="182780"/>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37" name="Freeform: Shape 236">
                    <a:extLst>
                      <a:ext uri="{FF2B5EF4-FFF2-40B4-BE49-F238E27FC236}">
                        <a16:creationId xmlns:a16="http://schemas.microsoft.com/office/drawing/2014/main" id="{B5CD4C7A-6FC9-4E0A-A5B2-5640809878C0}"/>
                      </a:ext>
                    </a:extLst>
                  </p:cNvPr>
                  <p:cNvSpPr/>
                  <p:nvPr/>
                </p:nvSpPr>
                <p:spPr>
                  <a:xfrm>
                    <a:off x="4251049" y="-1265799"/>
                    <a:ext cx="386457" cy="913903"/>
                  </a:xfrm>
                  <a:custGeom>
                    <a:avLst/>
                    <a:gdLst/>
                    <a:ahLst/>
                    <a:cxnLst/>
                    <a:rect l="0" t="0" r="0" b="0"/>
                    <a:pathLst>
                      <a:path>
                        <a:moveTo>
                          <a:pt x="0" y="913903"/>
                        </a:moveTo>
                        <a:lnTo>
                          <a:pt x="170028" y="913903"/>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40" name="Freeform: Shape 239">
                    <a:extLst>
                      <a:ext uri="{FF2B5EF4-FFF2-40B4-BE49-F238E27FC236}">
                        <a16:creationId xmlns:a16="http://schemas.microsoft.com/office/drawing/2014/main" id="{113C0D40-81B9-452E-9637-A28F28B01F1C}"/>
                      </a:ext>
                    </a:extLst>
                  </p:cNvPr>
                  <p:cNvSpPr/>
                  <p:nvPr/>
                </p:nvSpPr>
                <p:spPr>
                  <a:xfrm>
                    <a:off x="2253307" y="-611190"/>
                    <a:ext cx="2028908" cy="853520"/>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Introduction leads to Why this Model is Relevant?</a:t>
                    </a:r>
                  </a:p>
                </p:txBody>
              </p:sp>
              <p:sp>
                <p:nvSpPr>
                  <p:cNvPr id="241" name="Freeform: Shape 240">
                    <a:extLst>
                      <a:ext uri="{FF2B5EF4-FFF2-40B4-BE49-F238E27FC236}">
                        <a16:creationId xmlns:a16="http://schemas.microsoft.com/office/drawing/2014/main" id="{F2825281-5068-43CB-8D21-BE0609D8AD69}"/>
                      </a:ext>
                    </a:extLst>
                  </p:cNvPr>
                  <p:cNvSpPr/>
                  <p:nvPr/>
                </p:nvSpPr>
                <p:spPr>
                  <a:xfrm>
                    <a:off x="4637508" y="-1525093"/>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Problem Statement</a:t>
                    </a:r>
                  </a:p>
                </p:txBody>
              </p:sp>
              <p:sp>
                <p:nvSpPr>
                  <p:cNvPr id="242" name="Freeform: Shape 241">
                    <a:extLst>
                      <a:ext uri="{FF2B5EF4-FFF2-40B4-BE49-F238E27FC236}">
                        <a16:creationId xmlns:a16="http://schemas.microsoft.com/office/drawing/2014/main" id="{DEA3C33B-4BB7-4F64-A19E-53FE22852EB5}"/>
                      </a:ext>
                    </a:extLst>
                  </p:cNvPr>
                  <p:cNvSpPr/>
                  <p:nvPr/>
                </p:nvSpPr>
                <p:spPr>
                  <a:xfrm>
                    <a:off x="4637508" y="-793970"/>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Why this model helps at all?</a:t>
                    </a:r>
                  </a:p>
                </p:txBody>
              </p:sp>
              <p:sp>
                <p:nvSpPr>
                  <p:cNvPr id="243" name="Freeform: Shape 242">
                    <a:extLst>
                      <a:ext uri="{FF2B5EF4-FFF2-40B4-BE49-F238E27FC236}">
                        <a16:creationId xmlns:a16="http://schemas.microsoft.com/office/drawing/2014/main" id="{7AF02D47-670D-4FD5-97E1-BCCE0EC7A3E4}"/>
                      </a:ext>
                    </a:extLst>
                  </p:cNvPr>
                  <p:cNvSpPr/>
                  <p:nvPr/>
                </p:nvSpPr>
                <p:spPr>
                  <a:xfrm>
                    <a:off x="6956258" y="-793970"/>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Questions to be answered</a:t>
                    </a:r>
                  </a:p>
                </p:txBody>
              </p:sp>
              <p:sp>
                <p:nvSpPr>
                  <p:cNvPr id="244" name="Freeform: Shape 243">
                    <a:extLst>
                      <a:ext uri="{FF2B5EF4-FFF2-40B4-BE49-F238E27FC236}">
                        <a16:creationId xmlns:a16="http://schemas.microsoft.com/office/drawing/2014/main" id="{5E2572F6-A72C-42FA-BE67-A674E67A1A6D}"/>
                      </a:ext>
                    </a:extLst>
                  </p:cNvPr>
                  <p:cNvSpPr/>
                  <p:nvPr/>
                </p:nvSpPr>
                <p:spPr>
                  <a:xfrm>
                    <a:off x="4637508" y="302714"/>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Background and Literature Review</a:t>
                    </a:r>
                  </a:p>
                </p:txBody>
              </p:sp>
              <p:sp>
                <p:nvSpPr>
                  <p:cNvPr id="245" name="Freeform: Shape 244">
                    <a:extLst>
                      <a:ext uri="{FF2B5EF4-FFF2-40B4-BE49-F238E27FC236}">
                        <a16:creationId xmlns:a16="http://schemas.microsoft.com/office/drawing/2014/main" id="{03513F15-B5B9-4FE6-9EAE-9ACC68AEA5E9}"/>
                      </a:ext>
                    </a:extLst>
                  </p:cNvPr>
                  <p:cNvSpPr/>
                  <p:nvPr/>
                </p:nvSpPr>
                <p:spPr>
                  <a:xfrm>
                    <a:off x="6956258" y="-62848"/>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Very relevant papers or projects</a:t>
                    </a:r>
                  </a:p>
                </p:txBody>
              </p:sp>
              <p:sp>
                <p:nvSpPr>
                  <p:cNvPr id="246" name="Freeform: Shape 245">
                    <a:extLst>
                      <a:ext uri="{FF2B5EF4-FFF2-40B4-BE49-F238E27FC236}">
                        <a16:creationId xmlns:a16="http://schemas.microsoft.com/office/drawing/2014/main" id="{1A18040D-0188-4BE4-BA58-58F0EECDDF26}"/>
                      </a:ext>
                    </a:extLst>
                  </p:cNvPr>
                  <p:cNvSpPr/>
                  <p:nvPr/>
                </p:nvSpPr>
                <p:spPr>
                  <a:xfrm>
                    <a:off x="6956258" y="668275"/>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Literature Review</a:t>
                    </a:r>
                  </a:p>
                </p:txBody>
              </p:sp>
              <p:sp>
                <p:nvSpPr>
                  <p:cNvPr id="247" name="Freeform: Shape 246">
                    <a:extLst>
                      <a:ext uri="{FF2B5EF4-FFF2-40B4-BE49-F238E27FC236}">
                        <a16:creationId xmlns:a16="http://schemas.microsoft.com/office/drawing/2014/main" id="{082C2236-838F-42CE-BEF1-E6C74ADA985F}"/>
                      </a:ext>
                    </a:extLst>
                  </p:cNvPr>
                  <p:cNvSpPr/>
                  <p:nvPr/>
                </p:nvSpPr>
                <p:spPr>
                  <a:xfrm>
                    <a:off x="9275010" y="668275"/>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b="1" dirty="0"/>
                      <a:t>Papers By Topic</a:t>
                    </a:r>
                  </a:p>
                </p:txBody>
              </p:sp>
              <p:sp>
                <p:nvSpPr>
                  <p:cNvPr id="248" name="Freeform: Shape 247">
                    <a:extLst>
                      <a:ext uri="{FF2B5EF4-FFF2-40B4-BE49-F238E27FC236}">
                        <a16:creationId xmlns:a16="http://schemas.microsoft.com/office/drawing/2014/main" id="{B9C6589C-DE4B-48B6-A3C4-DBED3D8BEBF8}"/>
                      </a:ext>
                    </a:extLst>
                  </p:cNvPr>
                  <p:cNvSpPr/>
                  <p:nvPr/>
                </p:nvSpPr>
                <p:spPr>
                  <a:xfrm>
                    <a:off x="11593762" y="302714"/>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dirty="0"/>
                      <a:t>ABM and Hybrid Models</a:t>
                    </a:r>
                  </a:p>
                </p:txBody>
              </p:sp>
            </p:grpSp>
          </p:grpSp>
          <p:sp>
            <p:nvSpPr>
              <p:cNvPr id="249" name="Freeform: Shape 248">
                <a:extLst>
                  <a:ext uri="{FF2B5EF4-FFF2-40B4-BE49-F238E27FC236}">
                    <a16:creationId xmlns:a16="http://schemas.microsoft.com/office/drawing/2014/main" id="{F97A144E-7BBE-477B-89D5-135F19B788F1}"/>
                  </a:ext>
                </a:extLst>
              </p:cNvPr>
              <p:cNvSpPr/>
              <p:nvPr/>
            </p:nvSpPr>
            <p:spPr>
              <a:xfrm>
                <a:off x="11593762" y="1033836"/>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dirty="0"/>
                  <a:t>Etc..</a:t>
                </a:r>
              </a:p>
            </p:txBody>
          </p:sp>
        </p:grpSp>
        <p:sp>
          <p:nvSpPr>
            <p:cNvPr id="110" name="Freeform: Shape 109">
              <a:extLst>
                <a:ext uri="{FF2B5EF4-FFF2-40B4-BE49-F238E27FC236}">
                  <a16:creationId xmlns:a16="http://schemas.microsoft.com/office/drawing/2014/main" id="{DBE61D78-DB5C-4AAC-B88E-78B0CC521C9C}"/>
                </a:ext>
              </a:extLst>
            </p:cNvPr>
            <p:cNvSpPr/>
            <p:nvPr/>
          </p:nvSpPr>
          <p:spPr>
            <a:xfrm>
              <a:off x="10949343" y="-2505707"/>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401" b="1" dirty="0"/>
                <a:t>Transportation Asset Management</a:t>
              </a:r>
            </a:p>
          </p:txBody>
        </p:sp>
        <p:cxnSp>
          <p:nvCxnSpPr>
            <p:cNvPr id="113" name="Straight Connector 112">
              <a:extLst>
                <a:ext uri="{FF2B5EF4-FFF2-40B4-BE49-F238E27FC236}">
                  <a16:creationId xmlns:a16="http://schemas.microsoft.com/office/drawing/2014/main" id="{AF185E8B-E241-4665-8467-8C171300E5BF}"/>
                </a:ext>
              </a:extLst>
            </p:cNvPr>
            <p:cNvCxnSpPr>
              <a:cxnSpLocks/>
            </p:cNvCxnSpPr>
            <p:nvPr/>
          </p:nvCxnSpPr>
          <p:spPr>
            <a:xfrm>
              <a:off x="10732301" y="-2246414"/>
              <a:ext cx="217651" cy="0"/>
            </a:xfrm>
            <a:prstGeom prst="line">
              <a:avLst/>
            </a:prstGeom>
            <a:grpFill/>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DDD6F05D-9D29-4449-838F-02E66313AF41}"/>
                </a:ext>
              </a:extLst>
            </p:cNvPr>
            <p:cNvCxnSpPr>
              <a:cxnSpLocks/>
            </p:cNvCxnSpPr>
            <p:nvPr/>
          </p:nvCxnSpPr>
          <p:spPr>
            <a:xfrm flipV="1">
              <a:off x="10732301" y="-2246773"/>
              <a:ext cx="0" cy="760649"/>
            </a:xfrm>
            <a:prstGeom prst="line">
              <a:avLst/>
            </a:prstGeom>
            <a:noFill/>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39" name="Freeform: Shape 238">
            <a:extLst>
              <a:ext uri="{FF2B5EF4-FFF2-40B4-BE49-F238E27FC236}">
                <a16:creationId xmlns:a16="http://schemas.microsoft.com/office/drawing/2014/main" id="{D69BCFE8-4816-4E08-A957-8624EC0456F3}"/>
              </a:ext>
            </a:extLst>
          </p:cNvPr>
          <p:cNvSpPr/>
          <p:nvPr/>
        </p:nvSpPr>
        <p:spPr>
          <a:xfrm rot="10800000">
            <a:off x="-16372" y="-588660"/>
            <a:ext cx="1146054" cy="10341128"/>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pattFill prst="pct10">
            <a:fgClr>
              <a:srgbClr val="FF0000"/>
            </a:fgClr>
            <a:bgClr>
              <a:schemeClr val="bg1"/>
            </a:bgClr>
          </a:pattFill>
          <a:ln w="31750"/>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vert" wrap="square" lIns="8891" tIns="8891" rIns="8891" bIns="8891" numCol="1" spcCol="1270" anchor="ctr" anchorCtr="0">
            <a:noAutofit/>
          </a:bodyPr>
          <a:lstStyle/>
          <a:p>
            <a:pPr algn="ctr" defTabSz="622330">
              <a:lnSpc>
                <a:spcPct val="90000"/>
              </a:lnSpc>
              <a:spcBef>
                <a:spcPct val="0"/>
              </a:spcBef>
              <a:spcAft>
                <a:spcPct val="35000"/>
              </a:spcAft>
            </a:pPr>
            <a:r>
              <a:rPr lang="en-US" sz="5400" b="1" dirty="0">
                <a:solidFill>
                  <a:schemeClr val="tx1"/>
                </a:solidFill>
              </a:rPr>
              <a:t>Hybrid ABM of Infrastructure AM</a:t>
            </a:r>
          </a:p>
        </p:txBody>
      </p:sp>
      <p:grpSp>
        <p:nvGrpSpPr>
          <p:cNvPr id="23" name="Group 22">
            <a:extLst>
              <a:ext uri="{FF2B5EF4-FFF2-40B4-BE49-F238E27FC236}">
                <a16:creationId xmlns:a16="http://schemas.microsoft.com/office/drawing/2014/main" id="{6A6521E2-28D9-4319-BB84-A272A361051F}"/>
              </a:ext>
            </a:extLst>
          </p:cNvPr>
          <p:cNvGrpSpPr/>
          <p:nvPr/>
        </p:nvGrpSpPr>
        <p:grpSpPr>
          <a:xfrm>
            <a:off x="1415662" y="4895267"/>
            <a:ext cx="11627652" cy="4817018"/>
            <a:chOff x="1498611" y="4426042"/>
            <a:chExt cx="11627652" cy="4817018"/>
          </a:xfrm>
        </p:grpSpPr>
        <p:sp>
          <p:nvSpPr>
            <p:cNvPr id="125" name="Rectangle: Rounded Corners 124">
              <a:extLst>
                <a:ext uri="{FF2B5EF4-FFF2-40B4-BE49-F238E27FC236}">
                  <a16:creationId xmlns:a16="http://schemas.microsoft.com/office/drawing/2014/main" id="{3BA8B14F-2F38-4FFF-9ACE-F8DA23A05D6A}"/>
                </a:ext>
              </a:extLst>
            </p:cNvPr>
            <p:cNvSpPr/>
            <p:nvPr/>
          </p:nvSpPr>
          <p:spPr>
            <a:xfrm>
              <a:off x="1498611" y="4426042"/>
              <a:ext cx="11627652" cy="4817018"/>
            </a:xfrm>
            <a:prstGeom prst="roundRect">
              <a:avLst/>
            </a:prstGeom>
            <a:pattFill prst="pct75">
              <a:fgClr>
                <a:schemeClr val="accent6">
                  <a:lumMod val="60000"/>
                  <a:lumOff val="40000"/>
                </a:schemeClr>
              </a:fgClr>
              <a:bgClr>
                <a:schemeClr val="bg1"/>
              </a:bgClr>
            </a:patt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6577B49D-AB6D-417E-B34E-F9F093DC03A6}"/>
                </a:ext>
              </a:extLst>
            </p:cNvPr>
            <p:cNvGrpSpPr/>
            <p:nvPr/>
          </p:nvGrpSpPr>
          <p:grpSpPr>
            <a:xfrm>
              <a:off x="1599089" y="4571987"/>
              <a:ext cx="11217099" cy="4623646"/>
              <a:chOff x="2308955" y="5634143"/>
              <a:chExt cx="11217099" cy="4623646"/>
            </a:xfrm>
          </p:grpSpPr>
          <p:sp>
            <p:nvSpPr>
              <p:cNvPr id="193" name="Freeform: Shape 192">
                <a:extLst>
                  <a:ext uri="{FF2B5EF4-FFF2-40B4-BE49-F238E27FC236}">
                    <a16:creationId xmlns:a16="http://schemas.microsoft.com/office/drawing/2014/main" id="{0BF28F19-796A-465D-BC25-4EC01803A70D}"/>
                  </a:ext>
                </a:extLst>
              </p:cNvPr>
              <p:cNvSpPr/>
              <p:nvPr/>
            </p:nvSpPr>
            <p:spPr>
              <a:xfrm>
                <a:off x="8888552" y="9655318"/>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194" name="Freeform: Shape 193">
                <a:extLst>
                  <a:ext uri="{FF2B5EF4-FFF2-40B4-BE49-F238E27FC236}">
                    <a16:creationId xmlns:a16="http://schemas.microsoft.com/office/drawing/2014/main" id="{828ED842-DE93-4A07-9575-C19BBDDC5F96}"/>
                  </a:ext>
                </a:extLst>
              </p:cNvPr>
              <p:cNvSpPr/>
              <p:nvPr/>
            </p:nvSpPr>
            <p:spPr>
              <a:xfrm>
                <a:off x="6569801" y="8787135"/>
                <a:ext cx="386457" cy="913903"/>
              </a:xfrm>
              <a:custGeom>
                <a:avLst/>
                <a:gdLst/>
                <a:ahLst/>
                <a:cxnLst/>
                <a:rect l="0" t="0" r="0" b="0"/>
                <a:pathLst>
                  <a:path>
                    <a:moveTo>
                      <a:pt x="0" y="0"/>
                    </a:moveTo>
                    <a:lnTo>
                      <a:pt x="170028" y="0"/>
                    </a:lnTo>
                    <a:lnTo>
                      <a:pt x="170028" y="913903"/>
                    </a:lnTo>
                    <a:lnTo>
                      <a:pt x="340056" y="913903"/>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195" name="Freeform: Shape 194">
                <a:extLst>
                  <a:ext uri="{FF2B5EF4-FFF2-40B4-BE49-F238E27FC236}">
                    <a16:creationId xmlns:a16="http://schemas.microsoft.com/office/drawing/2014/main" id="{FF1B1C38-EF9C-42D9-96AA-CA16F6CD37B8}"/>
                  </a:ext>
                </a:extLst>
              </p:cNvPr>
              <p:cNvSpPr/>
              <p:nvPr/>
            </p:nvSpPr>
            <p:spPr>
              <a:xfrm>
                <a:off x="11207303" y="8924196"/>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196" name="Freeform: Shape 195">
                <a:extLst>
                  <a:ext uri="{FF2B5EF4-FFF2-40B4-BE49-F238E27FC236}">
                    <a16:creationId xmlns:a16="http://schemas.microsoft.com/office/drawing/2014/main" id="{CB650FEE-E3F1-411E-8989-DE5423BC4EDC}"/>
                  </a:ext>
                </a:extLst>
              </p:cNvPr>
              <p:cNvSpPr/>
              <p:nvPr/>
            </p:nvSpPr>
            <p:spPr>
              <a:xfrm>
                <a:off x="8888552" y="8604355"/>
                <a:ext cx="386457" cy="365561"/>
              </a:xfrm>
              <a:custGeom>
                <a:avLst/>
                <a:gdLst/>
                <a:ahLst/>
                <a:cxnLst/>
                <a:rect l="0" t="0" r="0" b="0"/>
                <a:pathLst>
                  <a:path>
                    <a:moveTo>
                      <a:pt x="0" y="0"/>
                    </a:moveTo>
                    <a:lnTo>
                      <a:pt x="170028" y="0"/>
                    </a:lnTo>
                    <a:lnTo>
                      <a:pt x="170028" y="365561"/>
                    </a:lnTo>
                    <a:lnTo>
                      <a:pt x="340056" y="365561"/>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197" name="Freeform: Shape 196">
                <a:extLst>
                  <a:ext uri="{FF2B5EF4-FFF2-40B4-BE49-F238E27FC236}">
                    <a16:creationId xmlns:a16="http://schemas.microsoft.com/office/drawing/2014/main" id="{26B516EE-27AF-4724-9D20-4B8567665046}"/>
                  </a:ext>
                </a:extLst>
              </p:cNvPr>
              <p:cNvSpPr/>
              <p:nvPr/>
            </p:nvSpPr>
            <p:spPr>
              <a:xfrm>
                <a:off x="11207303" y="8193073"/>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198" name="Freeform: Shape 197">
                <a:extLst>
                  <a:ext uri="{FF2B5EF4-FFF2-40B4-BE49-F238E27FC236}">
                    <a16:creationId xmlns:a16="http://schemas.microsoft.com/office/drawing/2014/main" id="{9CA197D7-87B0-45B2-9EF6-359546955471}"/>
                  </a:ext>
                </a:extLst>
              </p:cNvPr>
              <p:cNvSpPr/>
              <p:nvPr/>
            </p:nvSpPr>
            <p:spPr>
              <a:xfrm>
                <a:off x="8888552" y="8238793"/>
                <a:ext cx="386457" cy="365561"/>
              </a:xfrm>
              <a:custGeom>
                <a:avLst/>
                <a:gdLst/>
                <a:ahLst/>
                <a:cxnLst/>
                <a:rect l="0" t="0" r="0" b="0"/>
                <a:pathLst>
                  <a:path>
                    <a:moveTo>
                      <a:pt x="0" y="365561"/>
                    </a:moveTo>
                    <a:lnTo>
                      <a:pt x="170028" y="365561"/>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199" name="Freeform: Shape 198">
                <a:extLst>
                  <a:ext uri="{FF2B5EF4-FFF2-40B4-BE49-F238E27FC236}">
                    <a16:creationId xmlns:a16="http://schemas.microsoft.com/office/drawing/2014/main" id="{347DB7D1-FB5A-455C-A5BB-F42F1A8298BA}"/>
                  </a:ext>
                </a:extLst>
              </p:cNvPr>
              <p:cNvSpPr/>
              <p:nvPr/>
            </p:nvSpPr>
            <p:spPr>
              <a:xfrm>
                <a:off x="6569801" y="8604355"/>
                <a:ext cx="386457" cy="182780"/>
              </a:xfrm>
              <a:custGeom>
                <a:avLst/>
                <a:gdLst/>
                <a:ahLst/>
                <a:cxnLst/>
                <a:rect l="0" t="0" r="0" b="0"/>
                <a:pathLst>
                  <a:path>
                    <a:moveTo>
                      <a:pt x="0" y="182780"/>
                    </a:moveTo>
                    <a:lnTo>
                      <a:pt x="170028" y="182780"/>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00" name="Freeform: Shape 199">
                <a:extLst>
                  <a:ext uri="{FF2B5EF4-FFF2-40B4-BE49-F238E27FC236}">
                    <a16:creationId xmlns:a16="http://schemas.microsoft.com/office/drawing/2014/main" id="{B4506F4D-79B3-41FC-A6A8-59B89CE4064E}"/>
                  </a:ext>
                </a:extLst>
              </p:cNvPr>
              <p:cNvSpPr/>
              <p:nvPr/>
            </p:nvSpPr>
            <p:spPr>
              <a:xfrm>
                <a:off x="6569801" y="7873232"/>
                <a:ext cx="386457" cy="913903"/>
              </a:xfrm>
              <a:custGeom>
                <a:avLst/>
                <a:gdLst/>
                <a:ahLst/>
                <a:cxnLst/>
                <a:rect l="0" t="0" r="0" b="0"/>
                <a:pathLst>
                  <a:path>
                    <a:moveTo>
                      <a:pt x="0" y="913903"/>
                    </a:moveTo>
                    <a:lnTo>
                      <a:pt x="170028" y="913903"/>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01" name="Freeform: Shape 200">
                <a:extLst>
                  <a:ext uri="{FF2B5EF4-FFF2-40B4-BE49-F238E27FC236}">
                    <a16:creationId xmlns:a16="http://schemas.microsoft.com/office/drawing/2014/main" id="{32F86A3D-668D-448B-BFAB-CDC280DA24A8}"/>
                  </a:ext>
                </a:extLst>
              </p:cNvPr>
              <p:cNvSpPr/>
              <p:nvPr/>
            </p:nvSpPr>
            <p:spPr>
              <a:xfrm>
                <a:off x="4251049" y="7416280"/>
                <a:ext cx="386457" cy="1370854"/>
              </a:xfrm>
              <a:custGeom>
                <a:avLst/>
                <a:gdLst/>
                <a:ahLst/>
                <a:cxnLst/>
                <a:rect l="0" t="0" r="0" b="0"/>
                <a:pathLst>
                  <a:path>
                    <a:moveTo>
                      <a:pt x="0" y="0"/>
                    </a:moveTo>
                    <a:lnTo>
                      <a:pt x="170028" y="0"/>
                    </a:lnTo>
                    <a:lnTo>
                      <a:pt x="170028" y="1370854"/>
                    </a:lnTo>
                    <a:lnTo>
                      <a:pt x="340056" y="1370854"/>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02" name="Freeform: Shape 201">
                <a:extLst>
                  <a:ext uri="{FF2B5EF4-FFF2-40B4-BE49-F238E27FC236}">
                    <a16:creationId xmlns:a16="http://schemas.microsoft.com/office/drawing/2014/main" id="{E8BC38D0-3A38-4AD5-9B95-ECC0B2B9222D}"/>
                  </a:ext>
                </a:extLst>
              </p:cNvPr>
              <p:cNvSpPr/>
              <p:nvPr/>
            </p:nvSpPr>
            <p:spPr>
              <a:xfrm>
                <a:off x="11207303" y="6776548"/>
                <a:ext cx="386457" cy="731122"/>
              </a:xfrm>
              <a:custGeom>
                <a:avLst/>
                <a:gdLst/>
                <a:ahLst/>
                <a:cxnLst/>
                <a:rect l="0" t="0" r="0" b="0"/>
                <a:pathLst>
                  <a:path>
                    <a:moveTo>
                      <a:pt x="0" y="0"/>
                    </a:moveTo>
                    <a:lnTo>
                      <a:pt x="170028" y="0"/>
                    </a:lnTo>
                    <a:lnTo>
                      <a:pt x="170028" y="731122"/>
                    </a:lnTo>
                    <a:lnTo>
                      <a:pt x="340056" y="731122"/>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03" name="Freeform: Shape 202">
                <a:extLst>
                  <a:ext uri="{FF2B5EF4-FFF2-40B4-BE49-F238E27FC236}">
                    <a16:creationId xmlns:a16="http://schemas.microsoft.com/office/drawing/2014/main" id="{749FC330-19A0-4C55-AAAD-1E71C22F06C7}"/>
                  </a:ext>
                </a:extLst>
              </p:cNvPr>
              <p:cNvSpPr/>
              <p:nvPr/>
            </p:nvSpPr>
            <p:spPr>
              <a:xfrm>
                <a:off x="11207303" y="6730828"/>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04" name="Freeform: Shape 203">
                <a:extLst>
                  <a:ext uri="{FF2B5EF4-FFF2-40B4-BE49-F238E27FC236}">
                    <a16:creationId xmlns:a16="http://schemas.microsoft.com/office/drawing/2014/main" id="{3865744F-97F5-468B-9540-E44BF53412C0}"/>
                  </a:ext>
                </a:extLst>
              </p:cNvPr>
              <p:cNvSpPr/>
              <p:nvPr/>
            </p:nvSpPr>
            <p:spPr>
              <a:xfrm>
                <a:off x="11207303" y="6045426"/>
                <a:ext cx="386457" cy="731122"/>
              </a:xfrm>
              <a:custGeom>
                <a:avLst/>
                <a:gdLst/>
                <a:ahLst/>
                <a:cxnLst/>
                <a:rect l="0" t="0" r="0" b="0"/>
                <a:pathLst>
                  <a:path>
                    <a:moveTo>
                      <a:pt x="0" y="731122"/>
                    </a:moveTo>
                    <a:lnTo>
                      <a:pt x="170028" y="731122"/>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05" name="Freeform: Shape 204">
                <a:extLst>
                  <a:ext uri="{FF2B5EF4-FFF2-40B4-BE49-F238E27FC236}">
                    <a16:creationId xmlns:a16="http://schemas.microsoft.com/office/drawing/2014/main" id="{6CCC4745-A174-4012-BF25-6CED0785238F}"/>
                  </a:ext>
                </a:extLst>
              </p:cNvPr>
              <p:cNvSpPr/>
              <p:nvPr/>
            </p:nvSpPr>
            <p:spPr>
              <a:xfrm>
                <a:off x="8888552" y="6730828"/>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06" name="Freeform: Shape 205">
                <a:extLst>
                  <a:ext uri="{FF2B5EF4-FFF2-40B4-BE49-F238E27FC236}">
                    <a16:creationId xmlns:a16="http://schemas.microsoft.com/office/drawing/2014/main" id="{1C2015D1-59AB-49D2-A4EC-0F8A349BB941}"/>
                  </a:ext>
                </a:extLst>
              </p:cNvPr>
              <p:cNvSpPr/>
              <p:nvPr/>
            </p:nvSpPr>
            <p:spPr>
              <a:xfrm>
                <a:off x="6569801" y="6730828"/>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07" name="Freeform: Shape 206">
                <a:extLst>
                  <a:ext uri="{FF2B5EF4-FFF2-40B4-BE49-F238E27FC236}">
                    <a16:creationId xmlns:a16="http://schemas.microsoft.com/office/drawing/2014/main" id="{66C475CD-56E0-4B49-B27D-717A9AB03A0F}"/>
                  </a:ext>
                </a:extLst>
              </p:cNvPr>
              <p:cNvSpPr/>
              <p:nvPr/>
            </p:nvSpPr>
            <p:spPr>
              <a:xfrm>
                <a:off x="4251049" y="6776548"/>
                <a:ext cx="386457" cy="639732"/>
              </a:xfrm>
              <a:custGeom>
                <a:avLst/>
                <a:gdLst/>
                <a:ahLst/>
                <a:cxnLst/>
                <a:rect l="0" t="0" r="0" b="0"/>
                <a:pathLst>
                  <a:path>
                    <a:moveTo>
                      <a:pt x="0" y="639732"/>
                    </a:moveTo>
                    <a:lnTo>
                      <a:pt x="170028" y="639732"/>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08" name="Freeform: Shape 207">
                <a:extLst>
                  <a:ext uri="{FF2B5EF4-FFF2-40B4-BE49-F238E27FC236}">
                    <a16:creationId xmlns:a16="http://schemas.microsoft.com/office/drawing/2014/main" id="{ED9E7DC1-BCBC-4F4D-B6B1-2E845AE9BB21}"/>
                  </a:ext>
                </a:extLst>
              </p:cNvPr>
              <p:cNvSpPr/>
              <p:nvPr/>
            </p:nvSpPr>
            <p:spPr>
              <a:xfrm>
                <a:off x="4251049" y="6045426"/>
                <a:ext cx="386457" cy="1370854"/>
              </a:xfrm>
              <a:custGeom>
                <a:avLst/>
                <a:gdLst/>
                <a:ahLst/>
                <a:cxnLst/>
                <a:rect l="0" t="0" r="0" b="0"/>
                <a:pathLst>
                  <a:path>
                    <a:moveTo>
                      <a:pt x="0" y="1370854"/>
                    </a:moveTo>
                    <a:lnTo>
                      <a:pt x="170028" y="1370854"/>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69" name="Freeform: Shape 268">
                <a:extLst>
                  <a:ext uri="{FF2B5EF4-FFF2-40B4-BE49-F238E27FC236}">
                    <a16:creationId xmlns:a16="http://schemas.microsoft.com/office/drawing/2014/main" id="{AF774BCF-3E1F-462F-8A43-B112FA1D0ED5}"/>
                  </a:ext>
                </a:extLst>
              </p:cNvPr>
              <p:cNvSpPr/>
              <p:nvPr/>
            </p:nvSpPr>
            <p:spPr>
              <a:xfrm>
                <a:off x="2308955" y="7009236"/>
                <a:ext cx="2041992" cy="724654"/>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b="1" dirty="0"/>
                  <a:t>Infrastructure Asset Own Agent</a:t>
                </a:r>
              </a:p>
            </p:txBody>
          </p:sp>
          <p:sp>
            <p:nvSpPr>
              <p:cNvPr id="270" name="Freeform: Shape 269">
                <a:extLst>
                  <a:ext uri="{FF2B5EF4-FFF2-40B4-BE49-F238E27FC236}">
                    <a16:creationId xmlns:a16="http://schemas.microsoft.com/office/drawing/2014/main" id="{0BD7FC1B-D5B3-46DB-A0EF-04B5671A0966}"/>
                  </a:ext>
                </a:extLst>
              </p:cNvPr>
              <p:cNvSpPr/>
              <p:nvPr/>
            </p:nvSpPr>
            <p:spPr>
              <a:xfrm>
                <a:off x="4637508" y="5634143"/>
                <a:ext cx="1932292" cy="797519"/>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i="1" dirty="0"/>
                  <a:t>Description of Owner Agent Purpose Capabilities</a:t>
                </a:r>
              </a:p>
            </p:txBody>
          </p:sp>
          <p:sp>
            <p:nvSpPr>
              <p:cNvPr id="271" name="Freeform: Shape 270">
                <a:extLst>
                  <a:ext uri="{FF2B5EF4-FFF2-40B4-BE49-F238E27FC236}">
                    <a16:creationId xmlns:a16="http://schemas.microsoft.com/office/drawing/2014/main" id="{2409DAF7-7B05-42BD-A954-089696E5DC57}"/>
                  </a:ext>
                </a:extLst>
              </p:cNvPr>
              <p:cNvSpPr/>
              <p:nvPr/>
            </p:nvSpPr>
            <p:spPr>
              <a:xfrm>
                <a:off x="4637508" y="6517254"/>
                <a:ext cx="1932292" cy="731122"/>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Operation Research Scheduling Decision Module</a:t>
                </a:r>
              </a:p>
            </p:txBody>
          </p:sp>
          <p:sp>
            <p:nvSpPr>
              <p:cNvPr id="272" name="Freeform: Shape 271">
                <a:extLst>
                  <a:ext uri="{FF2B5EF4-FFF2-40B4-BE49-F238E27FC236}">
                    <a16:creationId xmlns:a16="http://schemas.microsoft.com/office/drawing/2014/main" id="{BBF641F4-CB9C-4293-B346-51FA019E904F}"/>
                  </a:ext>
                </a:extLst>
              </p:cNvPr>
              <p:cNvSpPr/>
              <p:nvPr/>
            </p:nvSpPr>
            <p:spPr>
              <a:xfrm>
                <a:off x="6956258" y="6431663"/>
                <a:ext cx="1932292" cy="770994"/>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Description of how the schedule will be made inputs outputs</a:t>
                </a:r>
              </a:p>
            </p:txBody>
          </p:sp>
          <p:sp>
            <p:nvSpPr>
              <p:cNvPr id="273" name="Freeform: Shape 272">
                <a:extLst>
                  <a:ext uri="{FF2B5EF4-FFF2-40B4-BE49-F238E27FC236}">
                    <a16:creationId xmlns:a16="http://schemas.microsoft.com/office/drawing/2014/main" id="{D8B5FA8F-37DF-443D-80C9-C1E45886FE98}"/>
                  </a:ext>
                </a:extLst>
              </p:cNvPr>
              <p:cNvSpPr/>
              <p:nvPr/>
            </p:nvSpPr>
            <p:spPr>
              <a:xfrm>
                <a:off x="9275010" y="6517255"/>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a:t>Scenarios to run</a:t>
                </a:r>
                <a:endParaRPr lang="en-US" sz="1600" b="1" dirty="0"/>
              </a:p>
            </p:txBody>
          </p:sp>
          <p:sp>
            <p:nvSpPr>
              <p:cNvPr id="274" name="Freeform: Shape 273">
                <a:extLst>
                  <a:ext uri="{FF2B5EF4-FFF2-40B4-BE49-F238E27FC236}">
                    <a16:creationId xmlns:a16="http://schemas.microsoft.com/office/drawing/2014/main" id="{E540F12F-9E52-4A49-822A-33A813F8D631}"/>
                  </a:ext>
                </a:extLst>
              </p:cNvPr>
              <p:cNvSpPr/>
              <p:nvPr/>
            </p:nvSpPr>
            <p:spPr>
              <a:xfrm>
                <a:off x="11593762" y="5786132"/>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a:t>Objective Function</a:t>
                </a:r>
                <a:endParaRPr lang="en-US" sz="1600" b="1" dirty="0"/>
              </a:p>
            </p:txBody>
          </p:sp>
          <p:sp>
            <p:nvSpPr>
              <p:cNvPr id="275" name="Freeform: Shape 274">
                <a:extLst>
                  <a:ext uri="{FF2B5EF4-FFF2-40B4-BE49-F238E27FC236}">
                    <a16:creationId xmlns:a16="http://schemas.microsoft.com/office/drawing/2014/main" id="{C4AAA7E5-1888-4108-915B-F62EBB2EE4DB}"/>
                  </a:ext>
                </a:extLst>
              </p:cNvPr>
              <p:cNvSpPr/>
              <p:nvPr/>
            </p:nvSpPr>
            <p:spPr>
              <a:xfrm>
                <a:off x="11593762" y="6517255"/>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a:t>Constraints</a:t>
                </a:r>
                <a:endParaRPr lang="en-US" sz="1600" b="1" dirty="0"/>
              </a:p>
            </p:txBody>
          </p:sp>
          <p:sp>
            <p:nvSpPr>
              <p:cNvPr id="276" name="Freeform: Shape 275">
                <a:extLst>
                  <a:ext uri="{FF2B5EF4-FFF2-40B4-BE49-F238E27FC236}">
                    <a16:creationId xmlns:a16="http://schemas.microsoft.com/office/drawing/2014/main" id="{87E5D4C0-D8FE-4927-93E3-17962520FD1C}"/>
                  </a:ext>
                </a:extLst>
              </p:cNvPr>
              <p:cNvSpPr/>
              <p:nvPr/>
            </p:nvSpPr>
            <p:spPr>
              <a:xfrm>
                <a:off x="11593762" y="7248377"/>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a:t>metrics</a:t>
                </a:r>
                <a:endParaRPr lang="en-US" sz="1600" b="1" dirty="0"/>
              </a:p>
            </p:txBody>
          </p:sp>
          <p:sp>
            <p:nvSpPr>
              <p:cNvPr id="277" name="Freeform: Shape 276">
                <a:extLst>
                  <a:ext uri="{FF2B5EF4-FFF2-40B4-BE49-F238E27FC236}">
                    <a16:creationId xmlns:a16="http://schemas.microsoft.com/office/drawing/2014/main" id="{7275FD2B-3947-4FB6-A6F1-EA25795F33A6}"/>
                  </a:ext>
                </a:extLst>
              </p:cNvPr>
              <p:cNvSpPr/>
              <p:nvPr/>
            </p:nvSpPr>
            <p:spPr>
              <a:xfrm>
                <a:off x="4637508" y="8399981"/>
                <a:ext cx="1932292" cy="697795"/>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Virtual Network Modification Module Python Code</a:t>
                </a:r>
              </a:p>
            </p:txBody>
          </p:sp>
          <p:sp>
            <p:nvSpPr>
              <p:cNvPr id="278" name="Freeform: Shape 277">
                <a:extLst>
                  <a:ext uri="{FF2B5EF4-FFF2-40B4-BE49-F238E27FC236}">
                    <a16:creationId xmlns:a16="http://schemas.microsoft.com/office/drawing/2014/main" id="{8386306C-8672-46A4-9503-19DE62A77653}"/>
                  </a:ext>
                </a:extLst>
              </p:cNvPr>
              <p:cNvSpPr/>
              <p:nvPr/>
            </p:nvSpPr>
            <p:spPr>
              <a:xfrm>
                <a:off x="6956258" y="7324890"/>
                <a:ext cx="1932292" cy="807635"/>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Description of how O agent interacts with V network</a:t>
                </a:r>
              </a:p>
            </p:txBody>
          </p:sp>
          <p:sp>
            <p:nvSpPr>
              <p:cNvPr id="279" name="Freeform: Shape 278">
                <a:extLst>
                  <a:ext uri="{FF2B5EF4-FFF2-40B4-BE49-F238E27FC236}">
                    <a16:creationId xmlns:a16="http://schemas.microsoft.com/office/drawing/2014/main" id="{E0B2A511-6272-42F7-8700-6C8C7A18904F}"/>
                  </a:ext>
                </a:extLst>
              </p:cNvPr>
              <p:cNvSpPr/>
              <p:nvPr/>
            </p:nvSpPr>
            <p:spPr>
              <a:xfrm>
                <a:off x="6956258" y="8345061"/>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a:t>True to constraints of OR Schedule</a:t>
                </a:r>
                <a:endParaRPr lang="en-US" sz="1600" b="1" dirty="0"/>
              </a:p>
            </p:txBody>
          </p:sp>
          <p:sp>
            <p:nvSpPr>
              <p:cNvPr id="280" name="Freeform: Shape 279">
                <a:extLst>
                  <a:ext uri="{FF2B5EF4-FFF2-40B4-BE49-F238E27FC236}">
                    <a16:creationId xmlns:a16="http://schemas.microsoft.com/office/drawing/2014/main" id="{B39DB0B3-3EFA-496B-9FFC-E40306B6C814}"/>
                  </a:ext>
                </a:extLst>
              </p:cNvPr>
              <p:cNvSpPr/>
              <p:nvPr/>
            </p:nvSpPr>
            <p:spPr>
              <a:xfrm>
                <a:off x="9275010" y="7565989"/>
                <a:ext cx="1932292" cy="932098"/>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Physical Representation of workforce enforces logic controls</a:t>
                </a:r>
              </a:p>
            </p:txBody>
          </p:sp>
          <p:sp>
            <p:nvSpPr>
              <p:cNvPr id="281" name="Freeform: Shape 280">
                <a:extLst>
                  <a:ext uri="{FF2B5EF4-FFF2-40B4-BE49-F238E27FC236}">
                    <a16:creationId xmlns:a16="http://schemas.microsoft.com/office/drawing/2014/main" id="{636BD607-4582-4437-A1D5-07D70782C3AE}"/>
                  </a:ext>
                </a:extLst>
              </p:cNvPr>
              <p:cNvSpPr/>
              <p:nvPr/>
            </p:nvSpPr>
            <p:spPr>
              <a:xfrm>
                <a:off x="11593762" y="7979500"/>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a:t>Work crews like buses with special stops</a:t>
                </a:r>
                <a:endParaRPr lang="en-US" sz="1600" b="1" dirty="0"/>
              </a:p>
            </p:txBody>
          </p:sp>
          <p:sp>
            <p:nvSpPr>
              <p:cNvPr id="282" name="Freeform: Shape 281">
                <a:extLst>
                  <a:ext uri="{FF2B5EF4-FFF2-40B4-BE49-F238E27FC236}">
                    <a16:creationId xmlns:a16="http://schemas.microsoft.com/office/drawing/2014/main" id="{133FB738-425A-4B2E-AD43-2D8512EA0B41}"/>
                  </a:ext>
                </a:extLst>
              </p:cNvPr>
              <p:cNvSpPr/>
              <p:nvPr/>
            </p:nvSpPr>
            <p:spPr>
              <a:xfrm>
                <a:off x="9275010" y="8710622"/>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a:t>TRAci Python SUMO Interface</a:t>
                </a:r>
                <a:endParaRPr lang="en-US" sz="1600" b="1" dirty="0"/>
              </a:p>
            </p:txBody>
          </p:sp>
          <p:sp>
            <p:nvSpPr>
              <p:cNvPr id="283" name="Freeform: Shape 282">
                <a:extLst>
                  <a:ext uri="{FF2B5EF4-FFF2-40B4-BE49-F238E27FC236}">
                    <a16:creationId xmlns:a16="http://schemas.microsoft.com/office/drawing/2014/main" id="{96E432D9-96C7-45FE-B766-977572E25041}"/>
                  </a:ext>
                </a:extLst>
              </p:cNvPr>
              <p:cNvSpPr/>
              <p:nvPr/>
            </p:nvSpPr>
            <p:spPr>
              <a:xfrm>
                <a:off x="11593762" y="8710622"/>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Link back to network parameters</a:t>
                </a:r>
              </a:p>
            </p:txBody>
          </p:sp>
          <p:sp>
            <p:nvSpPr>
              <p:cNvPr id="284" name="Freeform: Shape 283">
                <a:extLst>
                  <a:ext uri="{FF2B5EF4-FFF2-40B4-BE49-F238E27FC236}">
                    <a16:creationId xmlns:a16="http://schemas.microsoft.com/office/drawing/2014/main" id="{72A845D9-91DE-4FFB-A755-215159F2D751}"/>
                  </a:ext>
                </a:extLst>
              </p:cNvPr>
              <p:cNvSpPr/>
              <p:nvPr/>
            </p:nvSpPr>
            <p:spPr>
              <a:xfrm>
                <a:off x="6956258" y="9213244"/>
                <a:ext cx="1932292" cy="913903"/>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O agent collects simulation network run data for OR module</a:t>
                </a:r>
              </a:p>
            </p:txBody>
          </p:sp>
          <p:sp>
            <p:nvSpPr>
              <p:cNvPr id="285" name="Freeform: Shape 284">
                <a:extLst>
                  <a:ext uri="{FF2B5EF4-FFF2-40B4-BE49-F238E27FC236}">
                    <a16:creationId xmlns:a16="http://schemas.microsoft.com/office/drawing/2014/main" id="{57FEBD46-2AFA-4F8B-97D0-1F72FCB6C732}"/>
                  </a:ext>
                </a:extLst>
              </p:cNvPr>
              <p:cNvSpPr/>
              <p:nvPr/>
            </p:nvSpPr>
            <p:spPr>
              <a:xfrm>
                <a:off x="9275010" y="9343886"/>
                <a:ext cx="1932292" cy="913903"/>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Frequency and Accuracy of update based on agent characteristics</a:t>
                </a:r>
              </a:p>
            </p:txBody>
          </p:sp>
        </p:grpSp>
      </p:grpSp>
      <p:grpSp>
        <p:nvGrpSpPr>
          <p:cNvPr id="21" name="Group 20">
            <a:extLst>
              <a:ext uri="{FF2B5EF4-FFF2-40B4-BE49-F238E27FC236}">
                <a16:creationId xmlns:a16="http://schemas.microsoft.com/office/drawing/2014/main" id="{48AF9707-72C0-4190-88D4-52F51BBB8077}"/>
              </a:ext>
            </a:extLst>
          </p:cNvPr>
          <p:cNvGrpSpPr/>
          <p:nvPr/>
        </p:nvGrpSpPr>
        <p:grpSpPr>
          <a:xfrm>
            <a:off x="1415662" y="-570860"/>
            <a:ext cx="9454015" cy="2963131"/>
            <a:chOff x="1495328" y="-570644"/>
            <a:chExt cx="9454015" cy="2963131"/>
          </a:xfrm>
        </p:grpSpPr>
        <p:sp>
          <p:nvSpPr>
            <p:cNvPr id="121" name="Rectangle: Rounded Corners 120">
              <a:extLst>
                <a:ext uri="{FF2B5EF4-FFF2-40B4-BE49-F238E27FC236}">
                  <a16:creationId xmlns:a16="http://schemas.microsoft.com/office/drawing/2014/main" id="{19308C79-0785-4964-A7E6-83D528ED3C48}"/>
                </a:ext>
              </a:extLst>
            </p:cNvPr>
            <p:cNvSpPr/>
            <p:nvPr/>
          </p:nvSpPr>
          <p:spPr>
            <a:xfrm>
              <a:off x="1495328" y="-570644"/>
              <a:ext cx="9454015" cy="2963131"/>
            </a:xfrm>
            <a:prstGeom prst="roundRect">
              <a:avLst/>
            </a:prstGeom>
            <a:pattFill prst="pct75">
              <a:fgClr>
                <a:srgbClr val="ADC1E5"/>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90469FC6-D810-4C5A-A848-28B859E838CD}"/>
                </a:ext>
              </a:extLst>
            </p:cNvPr>
            <p:cNvGrpSpPr/>
            <p:nvPr/>
          </p:nvGrpSpPr>
          <p:grpSpPr>
            <a:xfrm>
              <a:off x="1705506" y="-419693"/>
              <a:ext cx="8888546" cy="2711954"/>
              <a:chOff x="1705506" y="-419693"/>
              <a:chExt cx="8888546" cy="2711954"/>
            </a:xfrm>
          </p:grpSpPr>
          <p:grpSp>
            <p:nvGrpSpPr>
              <p:cNvPr id="6" name="Group 5">
                <a:extLst>
                  <a:ext uri="{FF2B5EF4-FFF2-40B4-BE49-F238E27FC236}">
                    <a16:creationId xmlns:a16="http://schemas.microsoft.com/office/drawing/2014/main" id="{F351AE5A-510D-48CF-B799-C9741DA61893}"/>
                  </a:ext>
                </a:extLst>
              </p:cNvPr>
              <p:cNvGrpSpPr/>
              <p:nvPr/>
            </p:nvGrpSpPr>
            <p:grpSpPr>
              <a:xfrm>
                <a:off x="1705506" y="-419693"/>
                <a:ext cx="8888546" cy="2711954"/>
                <a:chOff x="2318756" y="1033836"/>
                <a:chExt cx="8888546" cy="2711954"/>
              </a:xfrm>
            </p:grpSpPr>
            <p:sp>
              <p:nvSpPr>
                <p:cNvPr id="220" name="Freeform: Shape 219">
                  <a:extLst>
                    <a:ext uri="{FF2B5EF4-FFF2-40B4-BE49-F238E27FC236}">
                      <a16:creationId xmlns:a16="http://schemas.microsoft.com/office/drawing/2014/main" id="{A2BA131F-C54A-494A-B71C-7952FF297CCD}"/>
                    </a:ext>
                  </a:extLst>
                </p:cNvPr>
                <p:cNvSpPr/>
                <p:nvPr/>
              </p:nvSpPr>
              <p:spPr>
                <a:xfrm>
                  <a:off x="6569801" y="2755374"/>
                  <a:ext cx="386457" cy="731122"/>
                </a:xfrm>
                <a:custGeom>
                  <a:avLst/>
                  <a:gdLst/>
                  <a:ahLst/>
                  <a:cxnLst/>
                  <a:rect l="0" t="0" r="0" b="0"/>
                  <a:pathLst>
                    <a:path>
                      <a:moveTo>
                        <a:pt x="0" y="0"/>
                      </a:moveTo>
                      <a:lnTo>
                        <a:pt x="170028" y="0"/>
                      </a:lnTo>
                      <a:lnTo>
                        <a:pt x="170028" y="731122"/>
                      </a:lnTo>
                      <a:lnTo>
                        <a:pt x="340056" y="731122"/>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21" name="Freeform: Shape 220">
                  <a:extLst>
                    <a:ext uri="{FF2B5EF4-FFF2-40B4-BE49-F238E27FC236}">
                      <a16:creationId xmlns:a16="http://schemas.microsoft.com/office/drawing/2014/main" id="{A0001E5D-4134-4B56-98F7-4B9ED0298917}"/>
                    </a:ext>
                  </a:extLst>
                </p:cNvPr>
                <p:cNvSpPr/>
                <p:nvPr/>
              </p:nvSpPr>
              <p:spPr>
                <a:xfrm>
                  <a:off x="8888552" y="2755374"/>
                  <a:ext cx="386457" cy="365561"/>
                </a:xfrm>
                <a:custGeom>
                  <a:avLst/>
                  <a:gdLst/>
                  <a:ahLst/>
                  <a:cxnLst/>
                  <a:rect l="0" t="0" r="0" b="0"/>
                  <a:pathLst>
                    <a:path>
                      <a:moveTo>
                        <a:pt x="0" y="0"/>
                      </a:moveTo>
                      <a:lnTo>
                        <a:pt x="170028" y="0"/>
                      </a:lnTo>
                      <a:lnTo>
                        <a:pt x="170028" y="365561"/>
                      </a:lnTo>
                      <a:lnTo>
                        <a:pt x="340056" y="365561"/>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22" name="Freeform: Shape 221">
                  <a:extLst>
                    <a:ext uri="{FF2B5EF4-FFF2-40B4-BE49-F238E27FC236}">
                      <a16:creationId xmlns:a16="http://schemas.microsoft.com/office/drawing/2014/main" id="{95BAA3D0-DEE3-4D9D-B216-BB12CEEBF64C}"/>
                    </a:ext>
                  </a:extLst>
                </p:cNvPr>
                <p:cNvSpPr/>
                <p:nvPr/>
              </p:nvSpPr>
              <p:spPr>
                <a:xfrm>
                  <a:off x="8888552" y="2389813"/>
                  <a:ext cx="386457" cy="365561"/>
                </a:xfrm>
                <a:custGeom>
                  <a:avLst/>
                  <a:gdLst/>
                  <a:ahLst/>
                  <a:cxnLst/>
                  <a:rect l="0" t="0" r="0" b="0"/>
                  <a:pathLst>
                    <a:path>
                      <a:moveTo>
                        <a:pt x="0" y="365561"/>
                      </a:moveTo>
                      <a:lnTo>
                        <a:pt x="170028" y="365561"/>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24" name="Freeform: Shape 223">
                  <a:extLst>
                    <a:ext uri="{FF2B5EF4-FFF2-40B4-BE49-F238E27FC236}">
                      <a16:creationId xmlns:a16="http://schemas.microsoft.com/office/drawing/2014/main" id="{2C196408-EAED-474F-8FD1-023FA0C97657}"/>
                    </a:ext>
                  </a:extLst>
                </p:cNvPr>
                <p:cNvSpPr/>
                <p:nvPr/>
              </p:nvSpPr>
              <p:spPr>
                <a:xfrm>
                  <a:off x="6569801" y="2024252"/>
                  <a:ext cx="386457" cy="731122"/>
                </a:xfrm>
                <a:custGeom>
                  <a:avLst/>
                  <a:gdLst/>
                  <a:ahLst/>
                  <a:cxnLst/>
                  <a:rect l="0" t="0" r="0" b="0"/>
                  <a:pathLst>
                    <a:path>
                      <a:moveTo>
                        <a:pt x="0" y="731122"/>
                      </a:moveTo>
                      <a:lnTo>
                        <a:pt x="170028" y="731122"/>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25" name="Freeform: Shape 224">
                  <a:extLst>
                    <a:ext uri="{FF2B5EF4-FFF2-40B4-BE49-F238E27FC236}">
                      <a16:creationId xmlns:a16="http://schemas.microsoft.com/office/drawing/2014/main" id="{8E1264AF-4AB9-4E54-9446-3213C95CFDBE}"/>
                    </a:ext>
                  </a:extLst>
                </p:cNvPr>
                <p:cNvSpPr/>
                <p:nvPr/>
              </p:nvSpPr>
              <p:spPr>
                <a:xfrm>
                  <a:off x="4251049" y="2024252"/>
                  <a:ext cx="386457" cy="731122"/>
                </a:xfrm>
                <a:custGeom>
                  <a:avLst/>
                  <a:gdLst/>
                  <a:ahLst/>
                  <a:cxnLst/>
                  <a:rect l="0" t="0" r="0" b="0"/>
                  <a:pathLst>
                    <a:path>
                      <a:moveTo>
                        <a:pt x="0" y="0"/>
                      </a:moveTo>
                      <a:lnTo>
                        <a:pt x="170028" y="0"/>
                      </a:lnTo>
                      <a:lnTo>
                        <a:pt x="170028" y="731122"/>
                      </a:lnTo>
                      <a:lnTo>
                        <a:pt x="340056" y="731122"/>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26" name="Freeform: Shape 225">
                  <a:extLst>
                    <a:ext uri="{FF2B5EF4-FFF2-40B4-BE49-F238E27FC236}">
                      <a16:creationId xmlns:a16="http://schemas.microsoft.com/office/drawing/2014/main" id="{1506D6DC-3349-4B89-9FC9-89C56611DA51}"/>
                    </a:ext>
                  </a:extLst>
                </p:cNvPr>
                <p:cNvSpPr/>
                <p:nvPr/>
              </p:nvSpPr>
              <p:spPr>
                <a:xfrm>
                  <a:off x="4251049" y="1978532"/>
                  <a:ext cx="386457" cy="91440"/>
                </a:xfrm>
                <a:custGeom>
                  <a:avLst/>
                  <a:gdLst/>
                  <a:ahLst/>
                  <a:cxnLst/>
                  <a:rect l="0" t="0" r="0" b="0"/>
                  <a:pathLst>
                    <a:path>
                      <a:moveTo>
                        <a:pt x="0" y="45720"/>
                      </a:moveTo>
                      <a:lnTo>
                        <a:pt x="340056" y="4572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27" name="Freeform: Shape 226">
                  <a:extLst>
                    <a:ext uri="{FF2B5EF4-FFF2-40B4-BE49-F238E27FC236}">
                      <a16:creationId xmlns:a16="http://schemas.microsoft.com/office/drawing/2014/main" id="{0D349C05-1E84-414B-AB0D-3AA4D2FFE868}"/>
                    </a:ext>
                  </a:extLst>
                </p:cNvPr>
                <p:cNvSpPr/>
                <p:nvPr/>
              </p:nvSpPr>
              <p:spPr>
                <a:xfrm>
                  <a:off x="4251049" y="1293129"/>
                  <a:ext cx="386457" cy="731122"/>
                </a:xfrm>
                <a:custGeom>
                  <a:avLst/>
                  <a:gdLst/>
                  <a:ahLst/>
                  <a:cxnLst/>
                  <a:rect l="0" t="0" r="0" b="0"/>
                  <a:pathLst>
                    <a:path>
                      <a:moveTo>
                        <a:pt x="0" y="731122"/>
                      </a:moveTo>
                      <a:lnTo>
                        <a:pt x="170028" y="731122"/>
                      </a:lnTo>
                      <a:lnTo>
                        <a:pt x="170028" y="0"/>
                      </a:lnTo>
                      <a:lnTo>
                        <a:pt x="340056" y="0"/>
                      </a:lnTo>
                    </a:path>
                  </a:pathLst>
                </a:custGeom>
                <a:noFill/>
              </p:spPr>
              <p:style>
                <a:lnRef idx="2">
                  <a:schemeClr val="dk2">
                    <a:shade val="80000"/>
                    <a:hueOff val="0"/>
                    <a:satOff val="0"/>
                    <a:lumOff val="0"/>
                    <a:alphaOff val="0"/>
                  </a:schemeClr>
                </a:lnRef>
                <a:fillRef idx="0">
                  <a:scrgbClr r="0" g="0" b="0"/>
                </a:fillRef>
                <a:effectRef idx="0">
                  <a:schemeClr val="dk2">
                    <a:hueOff val="0"/>
                    <a:satOff val="0"/>
                    <a:lumOff val="0"/>
                    <a:alphaOff val="0"/>
                  </a:schemeClr>
                </a:effectRef>
                <a:fontRef idx="minor">
                  <a:schemeClr val="tx1">
                    <a:hueOff val="0"/>
                    <a:satOff val="0"/>
                    <a:lumOff val="0"/>
                    <a:alphaOff val="0"/>
                  </a:schemeClr>
                </a:fontRef>
              </p:style>
            </p:sp>
            <p:sp>
              <p:nvSpPr>
                <p:cNvPr id="250" name="Freeform: Shape 249">
                  <a:extLst>
                    <a:ext uri="{FF2B5EF4-FFF2-40B4-BE49-F238E27FC236}">
                      <a16:creationId xmlns:a16="http://schemas.microsoft.com/office/drawing/2014/main" id="{57CC8CD2-33BB-4708-8EC5-6EF15F6A9BA9}"/>
                    </a:ext>
                  </a:extLst>
                </p:cNvPr>
                <p:cNvSpPr/>
                <p:nvPr/>
              </p:nvSpPr>
              <p:spPr>
                <a:xfrm>
                  <a:off x="2318756" y="1764959"/>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2000" b="1" dirty="0"/>
                    <a:t>Virtual Network</a:t>
                  </a:r>
                </a:p>
              </p:txBody>
            </p:sp>
            <p:sp>
              <p:nvSpPr>
                <p:cNvPr id="251" name="Freeform: Shape 250">
                  <a:extLst>
                    <a:ext uri="{FF2B5EF4-FFF2-40B4-BE49-F238E27FC236}">
                      <a16:creationId xmlns:a16="http://schemas.microsoft.com/office/drawing/2014/main" id="{0B1B4478-6472-4EA0-BD33-F096F0024CFA}"/>
                    </a:ext>
                  </a:extLst>
                </p:cNvPr>
                <p:cNvSpPr/>
                <p:nvPr/>
              </p:nvSpPr>
              <p:spPr>
                <a:xfrm>
                  <a:off x="4637508" y="1033836"/>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Description of virtual network</a:t>
                  </a:r>
                </a:p>
              </p:txBody>
            </p:sp>
            <p:sp>
              <p:nvSpPr>
                <p:cNvPr id="252" name="Freeform: Shape 251">
                  <a:extLst>
                    <a:ext uri="{FF2B5EF4-FFF2-40B4-BE49-F238E27FC236}">
                      <a16:creationId xmlns:a16="http://schemas.microsoft.com/office/drawing/2014/main" id="{5D9A7909-F6CB-441E-8579-6841ED1F2179}"/>
                    </a:ext>
                  </a:extLst>
                </p:cNvPr>
                <p:cNvSpPr/>
                <p:nvPr/>
              </p:nvSpPr>
              <p:spPr>
                <a:xfrm>
                  <a:off x="4637508" y="1764959"/>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Why SUMO</a:t>
                  </a:r>
                </a:p>
              </p:txBody>
            </p:sp>
            <p:sp>
              <p:nvSpPr>
                <p:cNvPr id="253" name="Freeform: Shape 252">
                  <a:extLst>
                    <a:ext uri="{FF2B5EF4-FFF2-40B4-BE49-F238E27FC236}">
                      <a16:creationId xmlns:a16="http://schemas.microsoft.com/office/drawing/2014/main" id="{C56990A6-AE75-433D-8C34-B38A35546F79}"/>
                    </a:ext>
                  </a:extLst>
                </p:cNvPr>
                <p:cNvSpPr/>
                <p:nvPr/>
              </p:nvSpPr>
              <p:spPr>
                <a:xfrm>
                  <a:off x="4637508" y="2496081"/>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Components</a:t>
                  </a:r>
                </a:p>
              </p:txBody>
            </p:sp>
            <p:sp>
              <p:nvSpPr>
                <p:cNvPr id="254" name="Freeform: Shape 253">
                  <a:extLst>
                    <a:ext uri="{FF2B5EF4-FFF2-40B4-BE49-F238E27FC236}">
                      <a16:creationId xmlns:a16="http://schemas.microsoft.com/office/drawing/2014/main" id="{A5A2FF43-A486-4511-B9EB-A02F6B0D1884}"/>
                    </a:ext>
                  </a:extLst>
                </p:cNvPr>
                <p:cNvSpPr/>
                <p:nvPr/>
              </p:nvSpPr>
              <p:spPr>
                <a:xfrm>
                  <a:off x="6956258" y="1764959"/>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Physical layout – OSM</a:t>
                  </a:r>
                </a:p>
              </p:txBody>
            </p:sp>
            <p:sp>
              <p:nvSpPr>
                <p:cNvPr id="255" name="Freeform: Shape 254">
                  <a:extLst>
                    <a:ext uri="{FF2B5EF4-FFF2-40B4-BE49-F238E27FC236}">
                      <a16:creationId xmlns:a16="http://schemas.microsoft.com/office/drawing/2014/main" id="{4311D14F-9F3F-499D-84A5-19527337D39F}"/>
                    </a:ext>
                  </a:extLst>
                </p:cNvPr>
                <p:cNvSpPr/>
                <p:nvPr/>
              </p:nvSpPr>
              <p:spPr>
                <a:xfrm>
                  <a:off x="6956258" y="2496081"/>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Roadway parameterization</a:t>
                  </a:r>
                </a:p>
              </p:txBody>
            </p:sp>
            <p:sp>
              <p:nvSpPr>
                <p:cNvPr id="256" name="Freeform: Shape 255">
                  <a:extLst>
                    <a:ext uri="{FF2B5EF4-FFF2-40B4-BE49-F238E27FC236}">
                      <a16:creationId xmlns:a16="http://schemas.microsoft.com/office/drawing/2014/main" id="{296D1871-E977-4FD8-93C1-8BDE2FC4A2AE}"/>
                    </a:ext>
                  </a:extLst>
                </p:cNvPr>
                <p:cNvSpPr/>
                <p:nvPr/>
              </p:nvSpPr>
              <p:spPr>
                <a:xfrm>
                  <a:off x="9275010" y="1932007"/>
                  <a:ext cx="1932292" cy="717099"/>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dirty="0"/>
                    <a:t>Names; lane width, max speed; permissions; </a:t>
                  </a:r>
                  <a:r>
                    <a:rPr lang="en-US" sz="1600" b="1" dirty="0" err="1"/>
                    <a:t>etc</a:t>
                  </a:r>
                  <a:r>
                    <a:rPr lang="en-US" sz="1600" b="1" dirty="0"/>
                    <a:t>…</a:t>
                  </a:r>
                </a:p>
              </p:txBody>
            </p:sp>
            <p:sp>
              <p:nvSpPr>
                <p:cNvPr id="257" name="Freeform: Shape 256">
                  <a:extLst>
                    <a:ext uri="{FF2B5EF4-FFF2-40B4-BE49-F238E27FC236}">
                      <a16:creationId xmlns:a16="http://schemas.microsoft.com/office/drawing/2014/main" id="{2229A866-6396-4478-B2B6-396062E16B64}"/>
                    </a:ext>
                  </a:extLst>
                </p:cNvPr>
                <p:cNvSpPr/>
                <p:nvPr/>
              </p:nvSpPr>
              <p:spPr>
                <a:xfrm>
                  <a:off x="9275010" y="2861642"/>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a:t>Show Dataframe </a:t>
                  </a:r>
                  <a:endParaRPr lang="en-US" sz="1600" b="1" dirty="0"/>
                </a:p>
              </p:txBody>
            </p:sp>
            <p:sp>
              <p:nvSpPr>
                <p:cNvPr id="258" name="Freeform: Shape 257">
                  <a:extLst>
                    <a:ext uri="{FF2B5EF4-FFF2-40B4-BE49-F238E27FC236}">
                      <a16:creationId xmlns:a16="http://schemas.microsoft.com/office/drawing/2014/main" id="{E3670967-F285-4205-B737-9E41F6479CBC}"/>
                    </a:ext>
                  </a:extLst>
                </p:cNvPr>
                <p:cNvSpPr/>
                <p:nvPr/>
              </p:nvSpPr>
              <p:spPr>
                <a:xfrm>
                  <a:off x="6956258" y="3227204"/>
                  <a:ext cx="1932292" cy="518586"/>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solidFill>
                  <a:schemeClr val="bg1"/>
                </a:solidFill>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horz" wrap="square" lIns="8891" tIns="8891" rIns="8891" bIns="8891" numCol="1" spcCol="1270" anchor="ctr" anchorCtr="0">
                  <a:noAutofit/>
                </a:bodyPr>
                <a:lstStyle/>
                <a:p>
                  <a:pPr algn="ctr" defTabSz="622330">
                    <a:lnSpc>
                      <a:spcPct val="90000"/>
                    </a:lnSpc>
                    <a:spcBef>
                      <a:spcPct val="0"/>
                    </a:spcBef>
                    <a:spcAft>
                      <a:spcPct val="35000"/>
                    </a:spcAft>
                  </a:pPr>
                  <a:r>
                    <a:rPr lang="en-US" sz="1600" b="1"/>
                    <a:t>O agent HQ locations</a:t>
                  </a:r>
                  <a:endParaRPr lang="en-US" sz="1600" b="1" dirty="0"/>
                </a:p>
              </p:txBody>
            </p:sp>
          </p:grpSp>
          <p:cxnSp>
            <p:nvCxnSpPr>
              <p:cNvPr id="107" name="Straight Connector 106">
                <a:extLst>
                  <a:ext uri="{FF2B5EF4-FFF2-40B4-BE49-F238E27FC236}">
                    <a16:creationId xmlns:a16="http://schemas.microsoft.com/office/drawing/2014/main" id="{AA458094-B341-4604-9667-91327C6D75FD}"/>
                  </a:ext>
                </a:extLst>
              </p:cNvPr>
              <p:cNvCxnSpPr/>
              <p:nvPr/>
            </p:nvCxnSpPr>
            <p:spPr>
              <a:xfrm>
                <a:off x="5956550" y="1301845"/>
                <a:ext cx="38645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grpSp>
      <p:sp>
        <p:nvSpPr>
          <p:cNvPr id="132" name="Freeform: Shape 131">
            <a:extLst>
              <a:ext uri="{FF2B5EF4-FFF2-40B4-BE49-F238E27FC236}">
                <a16:creationId xmlns:a16="http://schemas.microsoft.com/office/drawing/2014/main" id="{F581733B-BB7B-44F8-B23C-30425D176DC7}"/>
              </a:ext>
            </a:extLst>
          </p:cNvPr>
          <p:cNvSpPr/>
          <p:nvPr/>
        </p:nvSpPr>
        <p:spPr>
          <a:xfrm rot="10800000">
            <a:off x="-16373" y="-3738263"/>
            <a:ext cx="1146054" cy="3073304"/>
          </a:xfrm>
          <a:custGeom>
            <a:avLst/>
            <a:gdLst>
              <a:gd name="connsiteX0" fmla="*/ 0 w 1700284"/>
              <a:gd name="connsiteY0" fmla="*/ 0 h 518586"/>
              <a:gd name="connsiteX1" fmla="*/ 1700284 w 1700284"/>
              <a:gd name="connsiteY1" fmla="*/ 0 h 518586"/>
              <a:gd name="connsiteX2" fmla="*/ 1700284 w 1700284"/>
              <a:gd name="connsiteY2" fmla="*/ 518586 h 518586"/>
              <a:gd name="connsiteX3" fmla="*/ 0 w 1700284"/>
              <a:gd name="connsiteY3" fmla="*/ 518586 h 518586"/>
              <a:gd name="connsiteX4" fmla="*/ 0 w 1700284"/>
              <a:gd name="connsiteY4" fmla="*/ 0 h 51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84" h="518586">
                <a:moveTo>
                  <a:pt x="0" y="0"/>
                </a:moveTo>
                <a:lnTo>
                  <a:pt x="1700284" y="0"/>
                </a:lnTo>
                <a:lnTo>
                  <a:pt x="1700284" y="518586"/>
                </a:lnTo>
                <a:lnTo>
                  <a:pt x="0" y="518586"/>
                </a:lnTo>
                <a:lnTo>
                  <a:pt x="0" y="0"/>
                </a:lnTo>
                <a:close/>
              </a:path>
            </a:pathLst>
          </a:custGeom>
          <a:pattFill prst="pct10">
            <a:fgClr>
              <a:schemeClr val="accent4"/>
            </a:fgClr>
            <a:bgClr>
              <a:schemeClr val="bg1"/>
            </a:bgClr>
          </a:pattFill>
          <a:ln w="31750">
            <a:solidFill>
              <a:schemeClr val="accent4"/>
            </a:solidFill>
          </a:ln>
        </p:spPr>
        <p:style>
          <a:lnRef idx="2">
            <a:schemeClr val="dk2">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2">
              <a:hueOff val="0"/>
              <a:satOff val="0"/>
              <a:lumOff val="0"/>
              <a:alphaOff val="0"/>
            </a:schemeClr>
          </a:fontRef>
        </p:style>
        <p:txBody>
          <a:bodyPr spcFirstLastPara="0" vert="vert" wrap="square" lIns="8891" tIns="8891" rIns="8891" bIns="8891" numCol="1" spcCol="1270" anchor="ctr" anchorCtr="0">
            <a:noAutofit/>
          </a:bodyPr>
          <a:lstStyle/>
          <a:p>
            <a:pPr algn="ctr" defTabSz="622330">
              <a:lnSpc>
                <a:spcPct val="90000"/>
              </a:lnSpc>
              <a:spcBef>
                <a:spcPct val="0"/>
              </a:spcBef>
              <a:spcAft>
                <a:spcPct val="35000"/>
              </a:spcAft>
            </a:pPr>
            <a:r>
              <a:rPr lang="en-US" sz="3200" b="1" dirty="0">
                <a:solidFill>
                  <a:schemeClr val="tx1"/>
                </a:solidFill>
              </a:rPr>
              <a:t>Introduction and Background Info</a:t>
            </a:r>
          </a:p>
        </p:txBody>
      </p:sp>
    </p:spTree>
    <p:extLst>
      <p:ext uri="{BB962C8B-B14F-4D97-AF65-F5344CB8AC3E}">
        <p14:creationId xmlns:p14="http://schemas.microsoft.com/office/powerpoint/2010/main" val="833593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9D9A5-EC5F-4F74-AA4F-BCB7A2A96437}"/>
              </a:ext>
            </a:extLst>
          </p:cNvPr>
          <p:cNvSpPr>
            <a:spLocks noGrp="1"/>
          </p:cNvSpPr>
          <p:nvPr>
            <p:ph type="title"/>
          </p:nvPr>
        </p:nvSpPr>
        <p:spPr>
          <a:xfrm>
            <a:off x="561975" y="241300"/>
            <a:ext cx="10515600" cy="1325563"/>
          </a:xfrm>
        </p:spPr>
        <p:txBody>
          <a:bodyPr/>
          <a:lstStyle/>
          <a:p>
            <a:r>
              <a:rPr lang="en-US" dirty="0"/>
              <a:t>Vehicle Types</a:t>
            </a:r>
          </a:p>
        </p:txBody>
      </p:sp>
      <p:pic>
        <p:nvPicPr>
          <p:cNvPr id="7" name="Content Placeholder 6">
            <a:extLst>
              <a:ext uri="{FF2B5EF4-FFF2-40B4-BE49-F238E27FC236}">
                <a16:creationId xmlns:a16="http://schemas.microsoft.com/office/drawing/2014/main" id="{D9544CAD-5709-44D0-9A6C-E916994707CA}"/>
              </a:ext>
            </a:extLst>
          </p:cNvPr>
          <p:cNvPicPr>
            <a:picLocks noGrp="1" noChangeAspect="1"/>
          </p:cNvPicPr>
          <p:nvPr>
            <p:ph idx="1"/>
          </p:nvPr>
        </p:nvPicPr>
        <p:blipFill>
          <a:blip r:embed="rId2"/>
          <a:stretch>
            <a:fillRect/>
          </a:stretch>
        </p:blipFill>
        <p:spPr>
          <a:xfrm>
            <a:off x="5183" y="1468686"/>
            <a:ext cx="12186817" cy="5027364"/>
          </a:xfrm>
          <a:prstGeom prst="rect">
            <a:avLst/>
          </a:prstGeom>
        </p:spPr>
      </p:pic>
      <p:sp>
        <p:nvSpPr>
          <p:cNvPr id="8" name="TextBox 7">
            <a:extLst>
              <a:ext uri="{FF2B5EF4-FFF2-40B4-BE49-F238E27FC236}">
                <a16:creationId xmlns:a16="http://schemas.microsoft.com/office/drawing/2014/main" id="{6E89136B-4989-44A1-99AF-6A7F724E814B}"/>
              </a:ext>
            </a:extLst>
          </p:cNvPr>
          <p:cNvSpPr txBox="1"/>
          <p:nvPr/>
        </p:nvSpPr>
        <p:spPr>
          <a:xfrm>
            <a:off x="9258300" y="393328"/>
            <a:ext cx="2495550" cy="923330"/>
          </a:xfrm>
          <a:prstGeom prst="rect">
            <a:avLst/>
          </a:prstGeom>
          <a:noFill/>
        </p:spPr>
        <p:txBody>
          <a:bodyPr wrap="square" rtlCol="0">
            <a:spAutoFit/>
          </a:bodyPr>
          <a:lstStyle/>
          <a:p>
            <a:r>
              <a:rPr lang="en-US" dirty="0"/>
              <a:t>Units:</a:t>
            </a:r>
          </a:p>
          <a:p>
            <a:pPr lvl="1"/>
            <a:r>
              <a:rPr lang="en-US" dirty="0"/>
              <a:t>Speed = m/s</a:t>
            </a:r>
          </a:p>
          <a:p>
            <a:pPr lvl="1"/>
            <a:r>
              <a:rPr lang="en-US" dirty="0"/>
              <a:t>Length = m</a:t>
            </a:r>
          </a:p>
        </p:txBody>
      </p:sp>
      <p:pic>
        <p:nvPicPr>
          <p:cNvPr id="3" name="Picture 2">
            <a:extLst>
              <a:ext uri="{FF2B5EF4-FFF2-40B4-BE49-F238E27FC236}">
                <a16:creationId xmlns:a16="http://schemas.microsoft.com/office/drawing/2014/main" id="{6BCBC8F6-A8ED-4DB6-96BE-88242453A597}"/>
              </a:ext>
            </a:extLst>
          </p:cNvPr>
          <p:cNvPicPr>
            <a:picLocks noChangeAspect="1"/>
          </p:cNvPicPr>
          <p:nvPr/>
        </p:nvPicPr>
        <p:blipFill>
          <a:blip r:embed="rId3"/>
          <a:stretch>
            <a:fillRect/>
          </a:stretch>
        </p:blipFill>
        <p:spPr>
          <a:xfrm>
            <a:off x="115732" y="209634"/>
            <a:ext cx="12186960" cy="6255038"/>
          </a:xfrm>
          <a:prstGeom prst="rect">
            <a:avLst/>
          </a:prstGeom>
          <a:solidFill>
            <a:schemeClr val="bg1"/>
          </a:solidFill>
        </p:spPr>
      </p:pic>
    </p:spTree>
    <p:extLst>
      <p:ext uri="{BB962C8B-B14F-4D97-AF65-F5344CB8AC3E}">
        <p14:creationId xmlns:p14="http://schemas.microsoft.com/office/powerpoint/2010/main" val="26606885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0290C01-AC5A-41CA-8F8B-A1F07D73FF7C}"/>
              </a:ext>
            </a:extLst>
          </p:cNvPr>
          <p:cNvPicPr>
            <a:picLocks noGrp="1" noChangeAspect="1"/>
          </p:cNvPicPr>
          <p:nvPr>
            <p:ph idx="1"/>
          </p:nvPr>
        </p:nvPicPr>
        <p:blipFill>
          <a:blip r:embed="rId2"/>
          <a:stretch>
            <a:fillRect/>
          </a:stretch>
        </p:blipFill>
        <p:spPr>
          <a:xfrm>
            <a:off x="6000751" y="-1"/>
            <a:ext cx="5932446" cy="6815251"/>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B053E4FD-AAA7-49AD-8642-4D85349B096B}"/>
              </a:ext>
            </a:extLst>
          </p:cNvPr>
          <p:cNvSpPr>
            <a:spLocks noGrp="1"/>
          </p:cNvSpPr>
          <p:nvPr>
            <p:ph type="title"/>
          </p:nvPr>
        </p:nvSpPr>
        <p:spPr>
          <a:xfrm>
            <a:off x="7656472" y="-2"/>
            <a:ext cx="4276725" cy="1325563"/>
          </a:xfrm>
          <a:solidFill>
            <a:schemeClr val="bg1"/>
          </a:solidFill>
          <a:ln>
            <a:solidFill>
              <a:schemeClr val="tx1"/>
            </a:solidFill>
          </a:ln>
          <a:effectLst>
            <a:outerShdw blurRad="50800" dist="38100" dir="2700000" algn="tl" rotWithShape="0">
              <a:prstClr val="black">
                <a:alpha val="40000"/>
              </a:prstClr>
            </a:outerShdw>
          </a:effectLst>
        </p:spPr>
        <p:txBody>
          <a:bodyPr/>
          <a:lstStyle/>
          <a:p>
            <a:pPr algn="r"/>
            <a:r>
              <a:rPr lang="en-US" dirty="0"/>
              <a:t>Traffic Count Data</a:t>
            </a:r>
            <a:br>
              <a:rPr lang="en-US" dirty="0"/>
            </a:br>
            <a:r>
              <a:rPr lang="en-US" sz="3200" dirty="0"/>
              <a:t>-Bad Data Format</a:t>
            </a:r>
            <a:endParaRPr lang="en-US" dirty="0"/>
          </a:p>
        </p:txBody>
      </p:sp>
      <p:pic>
        <p:nvPicPr>
          <p:cNvPr id="7" name="Picture 6">
            <a:extLst>
              <a:ext uri="{FF2B5EF4-FFF2-40B4-BE49-F238E27FC236}">
                <a16:creationId xmlns:a16="http://schemas.microsoft.com/office/drawing/2014/main" id="{D4933180-4E55-41D4-B53E-507B5E09D129}"/>
              </a:ext>
            </a:extLst>
          </p:cNvPr>
          <p:cNvPicPr>
            <a:picLocks noChangeAspect="1"/>
          </p:cNvPicPr>
          <p:nvPr/>
        </p:nvPicPr>
        <p:blipFill>
          <a:blip r:embed="rId3"/>
          <a:stretch>
            <a:fillRect/>
          </a:stretch>
        </p:blipFill>
        <p:spPr>
          <a:xfrm>
            <a:off x="0" y="-2"/>
            <a:ext cx="5945495" cy="6657977"/>
          </a:xfrm>
          <a:prstGeom prst="rect">
            <a:avLst/>
          </a:prstGeom>
          <a:ln>
            <a:solidFill>
              <a:schemeClr val="tx1"/>
            </a:solidFill>
          </a:ln>
          <a:effectLst>
            <a:outerShdw blurRad="50800" dist="38100" dir="2700000" algn="tl" rotWithShape="0">
              <a:prstClr val="black">
                <a:alpha val="40000"/>
              </a:prstClr>
            </a:outerShdw>
          </a:effectLst>
        </p:spPr>
      </p:pic>
      <p:sp>
        <p:nvSpPr>
          <p:cNvPr id="8" name="TextBox 7">
            <a:extLst>
              <a:ext uri="{FF2B5EF4-FFF2-40B4-BE49-F238E27FC236}">
                <a16:creationId xmlns:a16="http://schemas.microsoft.com/office/drawing/2014/main" id="{B72B8453-EFF9-4B66-B7CA-B9DD2C306AC1}"/>
              </a:ext>
            </a:extLst>
          </p:cNvPr>
          <p:cNvSpPr txBox="1"/>
          <p:nvPr/>
        </p:nvSpPr>
        <p:spPr>
          <a:xfrm>
            <a:off x="8200211" y="1571625"/>
            <a:ext cx="1533525" cy="369332"/>
          </a:xfrm>
          <a:prstGeom prst="rect">
            <a:avLst/>
          </a:prstGeom>
          <a:noFill/>
        </p:spPr>
        <p:txBody>
          <a:bodyPr wrap="square" rtlCol="0">
            <a:spAutoFit/>
          </a:bodyPr>
          <a:lstStyle/>
          <a:p>
            <a:r>
              <a:rPr lang="en-US" dirty="0"/>
              <a:t>West Bound</a:t>
            </a:r>
          </a:p>
        </p:txBody>
      </p:sp>
      <p:sp>
        <p:nvSpPr>
          <p:cNvPr id="9" name="TextBox 8">
            <a:extLst>
              <a:ext uri="{FF2B5EF4-FFF2-40B4-BE49-F238E27FC236}">
                <a16:creationId xmlns:a16="http://schemas.microsoft.com/office/drawing/2014/main" id="{2C264495-A1C3-42A6-B217-4F41DEF86376}"/>
              </a:ext>
            </a:extLst>
          </p:cNvPr>
          <p:cNvSpPr txBox="1"/>
          <p:nvPr/>
        </p:nvSpPr>
        <p:spPr>
          <a:xfrm>
            <a:off x="1929548" y="1386959"/>
            <a:ext cx="1533525" cy="369332"/>
          </a:xfrm>
          <a:prstGeom prst="rect">
            <a:avLst/>
          </a:prstGeom>
          <a:noFill/>
        </p:spPr>
        <p:txBody>
          <a:bodyPr wrap="square" rtlCol="0">
            <a:spAutoFit/>
          </a:bodyPr>
          <a:lstStyle/>
          <a:p>
            <a:r>
              <a:rPr lang="en-US" dirty="0"/>
              <a:t>East Bound</a:t>
            </a:r>
          </a:p>
        </p:txBody>
      </p:sp>
      <p:sp>
        <p:nvSpPr>
          <p:cNvPr id="12" name="Rectangle 11">
            <a:extLst>
              <a:ext uri="{FF2B5EF4-FFF2-40B4-BE49-F238E27FC236}">
                <a16:creationId xmlns:a16="http://schemas.microsoft.com/office/drawing/2014/main" id="{9D0CDB34-081C-4007-B0B5-9285106F320D}"/>
              </a:ext>
            </a:extLst>
          </p:cNvPr>
          <p:cNvSpPr/>
          <p:nvPr/>
        </p:nvSpPr>
        <p:spPr>
          <a:xfrm>
            <a:off x="600075" y="2066927"/>
            <a:ext cx="314325" cy="152400"/>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85FDE2D-CDE4-4DEB-B498-B9761B0171CC}"/>
              </a:ext>
            </a:extLst>
          </p:cNvPr>
          <p:cNvSpPr/>
          <p:nvPr/>
        </p:nvSpPr>
        <p:spPr>
          <a:xfrm>
            <a:off x="6619875" y="2124076"/>
            <a:ext cx="314325" cy="152400"/>
          </a:xfrm>
          <a:prstGeom prst="rect">
            <a:avLst/>
          </a:prstGeom>
          <a:noFill/>
          <a:ln w="317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84A4757-B9AB-40B9-BDE2-57A0AE991C86}"/>
              </a:ext>
            </a:extLst>
          </p:cNvPr>
          <p:cNvSpPr/>
          <p:nvPr/>
        </p:nvSpPr>
        <p:spPr>
          <a:xfrm>
            <a:off x="1929548" y="1419225"/>
            <a:ext cx="1194652" cy="337066"/>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B9E9E3F-6E78-4759-89E8-73B5B9474025}"/>
              </a:ext>
            </a:extLst>
          </p:cNvPr>
          <p:cNvSpPr/>
          <p:nvPr/>
        </p:nvSpPr>
        <p:spPr>
          <a:xfrm>
            <a:off x="8244622" y="1581150"/>
            <a:ext cx="1223227" cy="337066"/>
          </a:xfrm>
          <a:prstGeom prst="rect">
            <a:avLst/>
          </a:prstGeom>
          <a:noFill/>
          <a:ln w="317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9205325-23F2-45CB-9CEF-09C5DF4D695B}"/>
              </a:ext>
            </a:extLst>
          </p:cNvPr>
          <p:cNvSpPr/>
          <p:nvPr/>
        </p:nvSpPr>
        <p:spPr>
          <a:xfrm>
            <a:off x="2526874" y="3343572"/>
            <a:ext cx="2924175" cy="1261884"/>
          </a:xfrm>
          <a:prstGeom prst="rect">
            <a:avLst/>
          </a:prstGeom>
        </p:spPr>
        <p:txBody>
          <a:bodyPr wrap="square">
            <a:spAutoFit/>
          </a:bodyPr>
          <a:lstStyle/>
          <a:p>
            <a:r>
              <a:rPr lang="en-US" dirty="0"/>
              <a:t>114: Files</a:t>
            </a:r>
            <a:endParaRPr lang="en-US" dirty="0">
              <a:hlinkClick r:id="rId4" action="ppaction://hlinkfile"/>
            </a:endParaRPr>
          </a:p>
          <a:p>
            <a:r>
              <a:rPr lang="en-US" sz="800" dirty="0">
                <a:hlinkClick r:id="rId4" action="ppaction://hlinkfile"/>
              </a:rPr>
              <a:t>file:///C:\Users\Biko\Dropbox\PhD\Research\Models\SUMO\DVRPC\Traffic%20Counts\</a:t>
            </a:r>
            <a:r>
              <a:rPr lang="en-US" sz="1050" dirty="0">
                <a:hlinkClick r:id="rId4" action="ppaction://hlinkfile"/>
              </a:rPr>
              <a:t>33rd</a:t>
            </a:r>
            <a:r>
              <a:rPr lang="en-US" sz="800" dirty="0">
                <a:hlinkClick r:id="rId4" action="ppaction://hlinkfile"/>
              </a:rPr>
              <a:t>%20and%20Market%20Counts.xlsx</a:t>
            </a:r>
            <a:endParaRPr lang="en-US" sz="800" dirty="0"/>
          </a:p>
          <a:p>
            <a:endParaRPr lang="en-US" sz="800" dirty="0"/>
          </a:p>
          <a:p>
            <a:r>
              <a:rPr lang="en-US" sz="800" dirty="0">
                <a:hlinkClick r:id="rId5" action="ppaction://hlinkfile"/>
              </a:rPr>
              <a:t>file:///C:\Users\Biko\Dropbox\PhD\Research\Models\SUMO\DVRPC\Traffic%20Counts\Counts%20OSM%202%20-%20V-2\DVRPC%20Traffic%20Counts%20For%20Net%20OSM%202%20-%20V-2_D.xlsm</a:t>
            </a:r>
            <a:endParaRPr lang="en-US" sz="800" dirty="0"/>
          </a:p>
        </p:txBody>
      </p:sp>
      <p:pic>
        <p:nvPicPr>
          <p:cNvPr id="3" name="Picture 2">
            <a:extLst>
              <a:ext uri="{FF2B5EF4-FFF2-40B4-BE49-F238E27FC236}">
                <a16:creationId xmlns:a16="http://schemas.microsoft.com/office/drawing/2014/main" id="{DBB96025-69B0-433E-9230-866C4B2C4E05}"/>
              </a:ext>
            </a:extLst>
          </p:cNvPr>
          <p:cNvPicPr>
            <a:picLocks noChangeAspect="1"/>
          </p:cNvPicPr>
          <p:nvPr/>
        </p:nvPicPr>
        <p:blipFill>
          <a:blip r:embed="rId6"/>
          <a:stretch>
            <a:fillRect/>
          </a:stretch>
        </p:blipFill>
        <p:spPr>
          <a:xfrm>
            <a:off x="100454" y="0"/>
            <a:ext cx="11991091" cy="6858000"/>
          </a:xfrm>
          <a:prstGeom prst="rect">
            <a:avLst/>
          </a:prstGeom>
        </p:spPr>
      </p:pic>
    </p:spTree>
    <p:extLst>
      <p:ext uri="{BB962C8B-B14F-4D97-AF65-F5344CB8AC3E}">
        <p14:creationId xmlns:p14="http://schemas.microsoft.com/office/powerpoint/2010/main" val="2896544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8846-CDFD-480D-ACF3-A7AA18186A35}"/>
              </a:ext>
            </a:extLst>
          </p:cNvPr>
          <p:cNvSpPr>
            <a:spLocks noGrp="1"/>
          </p:cNvSpPr>
          <p:nvPr>
            <p:ph type="title"/>
          </p:nvPr>
        </p:nvSpPr>
        <p:spPr>
          <a:xfrm>
            <a:off x="0" y="0"/>
            <a:ext cx="10515600" cy="1325563"/>
          </a:xfrm>
        </p:spPr>
        <p:txBody>
          <a:bodyPr>
            <a:normAutofit/>
          </a:bodyPr>
          <a:lstStyle/>
          <a:p>
            <a:r>
              <a:rPr lang="en-US" dirty="0"/>
              <a:t>DVRPC – Manual Class Distribution</a:t>
            </a:r>
          </a:p>
        </p:txBody>
      </p:sp>
      <p:sp>
        <p:nvSpPr>
          <p:cNvPr id="11" name="Rectangle 10">
            <a:extLst>
              <a:ext uri="{FF2B5EF4-FFF2-40B4-BE49-F238E27FC236}">
                <a16:creationId xmlns:a16="http://schemas.microsoft.com/office/drawing/2014/main" id="{64FD9BD7-34B8-4B64-9528-21BBEF458ACF}"/>
              </a:ext>
            </a:extLst>
          </p:cNvPr>
          <p:cNvSpPr/>
          <p:nvPr/>
        </p:nvSpPr>
        <p:spPr>
          <a:xfrm>
            <a:off x="0" y="6211669"/>
            <a:ext cx="8410575" cy="646331"/>
          </a:xfrm>
          <a:prstGeom prst="rect">
            <a:avLst/>
          </a:prstGeom>
        </p:spPr>
        <p:txBody>
          <a:bodyPr wrap="square">
            <a:spAutoFit/>
          </a:bodyPr>
          <a:lstStyle/>
          <a:p>
            <a:r>
              <a:rPr lang="en-US" dirty="0"/>
              <a:t>file:///C:\Users\Biko\Dropbox\PhD\Research\Models\SUMO\DVRPC\Traffic%20Counts\PennDOT%20Traffic%20Class%20Distributions.xlsm</a:t>
            </a:r>
          </a:p>
        </p:txBody>
      </p:sp>
      <p:sp>
        <p:nvSpPr>
          <p:cNvPr id="12" name="Rectangle 11">
            <a:extLst>
              <a:ext uri="{FF2B5EF4-FFF2-40B4-BE49-F238E27FC236}">
                <a16:creationId xmlns:a16="http://schemas.microsoft.com/office/drawing/2014/main" id="{198CD592-841F-4E99-896A-DCA7CC3176A1}"/>
              </a:ext>
            </a:extLst>
          </p:cNvPr>
          <p:cNvSpPr/>
          <p:nvPr/>
        </p:nvSpPr>
        <p:spPr>
          <a:xfrm>
            <a:off x="251727" y="1273383"/>
            <a:ext cx="6576287" cy="369332"/>
          </a:xfrm>
          <a:prstGeom prst="rect">
            <a:avLst/>
          </a:prstGeom>
        </p:spPr>
        <p:txBody>
          <a:bodyPr wrap="none">
            <a:spAutoFit/>
          </a:bodyPr>
          <a:lstStyle/>
          <a:p>
            <a:r>
              <a:rPr lang="en-US" dirty="0">
                <a:hlinkClick r:id="rId2"/>
              </a:rPr>
              <a:t>http://www.dvrpc.org/webmaps/TrafficCounts/</a:t>
            </a:r>
            <a:r>
              <a:rPr lang="en-US" dirty="0"/>
              <a:t> - Output is only PDF.</a:t>
            </a:r>
          </a:p>
        </p:txBody>
      </p:sp>
      <p:pic>
        <p:nvPicPr>
          <p:cNvPr id="20" name="Content Placeholder 19">
            <a:extLst>
              <a:ext uri="{FF2B5EF4-FFF2-40B4-BE49-F238E27FC236}">
                <a16:creationId xmlns:a16="http://schemas.microsoft.com/office/drawing/2014/main" id="{23B05788-2C71-4C7B-9F95-42AAC84C87FD}"/>
              </a:ext>
            </a:extLst>
          </p:cNvPr>
          <p:cNvPicPr>
            <a:picLocks noGrp="1" noChangeAspect="1"/>
          </p:cNvPicPr>
          <p:nvPr>
            <p:ph idx="1"/>
          </p:nvPr>
        </p:nvPicPr>
        <p:blipFill>
          <a:blip r:embed="rId3"/>
          <a:stretch>
            <a:fillRect/>
          </a:stretch>
        </p:blipFill>
        <p:spPr>
          <a:xfrm>
            <a:off x="0" y="2114550"/>
            <a:ext cx="12193730" cy="3519747"/>
          </a:xfrm>
          <a:prstGeom prst="rect">
            <a:avLst/>
          </a:prstGeom>
        </p:spPr>
      </p:pic>
    </p:spTree>
    <p:extLst>
      <p:ext uri="{BB962C8B-B14F-4D97-AF65-F5344CB8AC3E}">
        <p14:creationId xmlns:p14="http://schemas.microsoft.com/office/powerpoint/2010/main" val="3599551780"/>
      </p:ext>
    </p:extLst>
  </p:cSld>
  <p:clrMapOvr>
    <a:masterClrMapping/>
  </p:clrMapOvr>
</p:sld>
</file>

<file path=ppt/theme/theme1.xml><?xml version="1.0" encoding="utf-8"?>
<a:theme xmlns:a="http://schemas.openxmlformats.org/drawingml/2006/main" name="DREXEL_PhD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tx1"/>
          </a:solidFill>
        </a:ln>
      </a:spPr>
      <a:bodyPr rtlCol="0" anchor="ctr">
        <a:spAutoFit/>
      </a:bodyPr>
      <a:lstStyle>
        <a:defPPr algn="just">
          <a:defRPr dirty="0"/>
        </a:defPPr>
      </a:lstStyle>
    </a:spDef>
    <a:lnDef>
      <a:spPr>
        <a:ln w="50800">
          <a:solidFill>
            <a:schemeClr val="tx1"/>
          </a:solidFill>
          <a:headEnd type="none" w="sm" len="sm"/>
          <a:tailEnd type="none" w="sm" len="sm"/>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45720" tIns="0" rIns="0" bIns="0" rtlCol="0">
        <a:noAutofit/>
      </a:bodyPr>
      <a:lstStyle>
        <a:defPPr>
          <a:defRPr sz="2800" b="1" dirty="0" smtClean="0">
            <a:cs typeface="Times New Roman" panose="02020603050405020304" pitchFamily="18" charset="0"/>
          </a:defRPr>
        </a:defPPr>
      </a:lstStyle>
    </a:txDef>
  </a:objectDefaults>
  <a:extraClrSchemeLst/>
  <a:extLst>
    <a:ext uri="{05A4C25C-085E-4340-85A3-A5531E510DB2}">
      <thm15:themeFamily xmlns:thm15="http://schemas.microsoft.com/office/thememl/2012/main" name="DREXEL_PhD Theme" id="{F8AA4366-5DB7-4762-91D9-0144C3415751}" vid="{8858CF6D-16EC-4EA1-A20B-1D70570BBC81}"/>
    </a:ext>
  </a:extLst>
</a:theme>
</file>

<file path=ppt/theme/theme2.xml><?xml version="1.0" encoding="utf-8"?>
<a:theme xmlns:a="http://schemas.openxmlformats.org/drawingml/2006/main" name="1_Drexel">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tx1"/>
          </a:solidFill>
        </a:ln>
      </a:spPr>
      <a:bodyPr rtlCol="0" anchor="ctr">
        <a:spAutoFit/>
      </a:bodyPr>
      <a:lstStyle>
        <a:defPPr algn="just">
          <a:defRPr dirty="0"/>
        </a:defPPr>
      </a:lstStyle>
    </a:spDef>
    <a:lnDef>
      <a:spPr>
        <a:ln w="50800">
          <a:solidFill>
            <a:schemeClr val="tx1"/>
          </a:solidFill>
          <a:headEnd type="none" w="sm" len="sm"/>
          <a:tailEnd type="none" w="sm" len="sm"/>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45720" tIns="0" rIns="0" bIns="0" rtlCol="0">
        <a:noAutofit/>
      </a:bodyPr>
      <a:lstStyle>
        <a:defPPr>
          <a:defRPr sz="2800" b="1" dirty="0" smtClean="0">
            <a:cs typeface="Times New Roman" panose="02020603050405020304" pitchFamily="18" charset="0"/>
          </a:defRPr>
        </a:defPPr>
      </a:lstStyle>
    </a:txDef>
  </a:objectDefaults>
  <a:extraClrSchemeLst/>
  <a:extLst>
    <a:ext uri="{05A4C25C-085E-4340-85A3-A5531E510DB2}">
      <thm15:themeFamily xmlns:thm15="http://schemas.microsoft.com/office/thememl/2012/main" name="Drexel" id="{46B19DCC-5865-4DDA-8685-3B87BD7623DA}" vid="{280324A4-89E8-421F-8D7F-9356ED843CC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DREXEL_PhD Theme</Template>
  <TotalTime>1885</TotalTime>
  <Words>2374</Words>
  <Application>Microsoft Office PowerPoint</Application>
  <PresentationFormat>Widescreen</PresentationFormat>
  <Paragraphs>450</Paragraphs>
  <Slides>25</Slides>
  <Notes>7</Notes>
  <HiddenSlides>3</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25</vt:i4>
      </vt:variant>
    </vt:vector>
  </HeadingPairs>
  <TitlesOfParts>
    <vt:vector size="35" baseType="lpstr">
      <vt:lpstr>Arial</vt:lpstr>
      <vt:lpstr>Arial</vt:lpstr>
      <vt:lpstr>Calibri</vt:lpstr>
      <vt:lpstr>Calibri Light</vt:lpstr>
      <vt:lpstr>Courier</vt:lpstr>
      <vt:lpstr>Times New Roman</vt:lpstr>
      <vt:lpstr>Wingdings</vt:lpstr>
      <vt:lpstr>DREXEL_PhD Theme</vt:lpstr>
      <vt:lpstr>1_Drexel</vt:lpstr>
      <vt:lpstr>Office Theme</vt:lpstr>
      <vt:lpstr>PhD Image Holder</vt:lpstr>
      <vt:lpstr>PowerPoint Presentation</vt:lpstr>
      <vt:lpstr>PowerPoint Presentation</vt:lpstr>
      <vt:lpstr>PowerPoint Presentation</vt:lpstr>
      <vt:lpstr>PowerPoint Presentation</vt:lpstr>
      <vt:lpstr>PowerPoint Presentation</vt:lpstr>
      <vt:lpstr>Vehicle Types</vt:lpstr>
      <vt:lpstr>Traffic Count Data -Bad Data Format</vt:lpstr>
      <vt:lpstr>DVRPC – Manual Class Distribution</vt:lpstr>
      <vt:lpstr>West Philadelphia SUMO Model – 8.23.17</vt:lpstr>
      <vt:lpstr>The SUMO Simulation</vt:lpstr>
      <vt:lpstr>Development of AOI</vt:lpstr>
      <vt:lpstr>SUMO Simulation - General Flow</vt:lpstr>
      <vt:lpstr>DVRPC Data Incorporated Into Sumo’s Traffic Demand</vt:lpstr>
      <vt:lpstr>DVRPC – Data and Methods to Incorporate into SUMO</vt:lpstr>
      <vt:lpstr>DVRPC – House Hold Trip Surveys </vt:lpstr>
      <vt:lpstr>Incorporating DVRPC HH Trip Survey Data into SUMO</vt:lpstr>
      <vt:lpstr>Defining TAZs in SUMO</vt:lpstr>
      <vt:lpstr>Mapping TAZs- From outside the AOI to the edges</vt:lpstr>
      <vt:lpstr>Accidents Happen… </vt:lpstr>
      <vt:lpstr>DVRPC Traffic Models</vt:lpstr>
      <vt:lpstr>VISUM   – Functionality </vt:lpstr>
      <vt:lpstr>Bridge Division Tasks first pass</vt:lpstr>
      <vt:lpstr>PowerPoint Presentation</vt:lpstr>
      <vt:lpstr>Life-Cycle Asset Management Activities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PhD Image Holder</dc:title>
  <dc:creator>Benjamin Cohen</dc:creator>
  <cp:lastModifiedBy>Benjamin Cohen</cp:lastModifiedBy>
  <cp:revision>15</cp:revision>
  <cp:lastPrinted>2018-02-15T17:20:10Z</cp:lastPrinted>
  <dcterms:created xsi:type="dcterms:W3CDTF">2018-02-14T21:49:30Z</dcterms:created>
  <dcterms:modified xsi:type="dcterms:W3CDTF">2018-02-16T05:16:36Z</dcterms:modified>
</cp:coreProperties>
</file>

<file path=docProps/thumbnail.jpeg>
</file>